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6"/>
  </p:notesMasterIdLst>
  <p:sldIdLst>
    <p:sldId id="256" r:id="rId2"/>
    <p:sldId id="259" r:id="rId3"/>
    <p:sldId id="258" r:id="rId4"/>
    <p:sldId id="260" r:id="rId5"/>
    <p:sldId id="282" r:id="rId6"/>
    <p:sldId id="261" r:id="rId7"/>
    <p:sldId id="281" r:id="rId8"/>
    <p:sldId id="285" r:id="rId9"/>
    <p:sldId id="286" r:id="rId10"/>
    <p:sldId id="266" r:id="rId11"/>
    <p:sldId id="267" r:id="rId12"/>
    <p:sldId id="270" r:id="rId13"/>
    <p:sldId id="279" r:id="rId14"/>
    <p:sldId id="269" r:id="rId15"/>
    <p:sldId id="274" r:id="rId16"/>
    <p:sldId id="275" r:id="rId17"/>
    <p:sldId id="276" r:id="rId18"/>
    <p:sldId id="273" r:id="rId19"/>
    <p:sldId id="280" r:id="rId20"/>
    <p:sldId id="271" r:id="rId21"/>
    <p:sldId id="284" r:id="rId22"/>
    <p:sldId id="264" r:id="rId23"/>
    <p:sldId id="265" r:id="rId24"/>
    <p:sldId id="283" r:id="rId25"/>
  </p:sldIdLst>
  <p:sldSz cx="12192000" cy="6858000"/>
  <p:notesSz cx="6858000" cy="9144000"/>
  <p:defaultText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52E23CF-268B-B14A-A152-3DDCB1DA30A9}">
          <p14:sldIdLst>
            <p14:sldId id="256"/>
          </p14:sldIdLst>
        </p14:section>
        <p14:section name="SRS" id="{74D672AE-DFFD-7F44-BD13-1FC5E375D7E3}">
          <p14:sldIdLst>
            <p14:sldId id="259"/>
            <p14:sldId id="258"/>
            <p14:sldId id="260"/>
            <p14:sldId id="282"/>
            <p14:sldId id="261"/>
            <p14:sldId id="281"/>
            <p14:sldId id="285"/>
            <p14:sldId id="286"/>
            <p14:sldId id="266"/>
            <p14:sldId id="267"/>
            <p14:sldId id="270"/>
            <p14:sldId id="279"/>
            <p14:sldId id="269"/>
            <p14:sldId id="274"/>
            <p14:sldId id="275"/>
            <p14:sldId id="276"/>
            <p14:sldId id="273"/>
            <p14:sldId id="280"/>
            <p14:sldId id="271"/>
            <p14:sldId id="284"/>
            <p14:sldId id="264"/>
            <p14:sldId id="265"/>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9E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8"/>
    <p:restoredTop sz="94878"/>
  </p:normalViewPr>
  <p:slideViewPr>
    <p:cSldViewPr snapToGrid="0">
      <p:cViewPr varScale="1">
        <p:scale>
          <a:sx n="143" d="100"/>
          <a:sy n="143" d="100"/>
        </p:scale>
        <p:origin x="108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F663A5-96E6-074D-A5C6-54FAFA8E38E3}" type="datetimeFigureOut">
              <a:rPr lang="en-TH" smtClean="0"/>
              <a:t>26/4/2024 R</a:t>
            </a:fld>
            <a:endParaRPr lang="en-T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5533E-6585-2C40-8A85-762F2C30D52B}" type="slidenum">
              <a:rPr lang="en-TH" smtClean="0"/>
              <a:t>‹#›</a:t>
            </a:fld>
            <a:endParaRPr lang="en-TH"/>
          </a:p>
        </p:txBody>
      </p:sp>
    </p:spTree>
    <p:extLst>
      <p:ext uri="{BB962C8B-B14F-4D97-AF65-F5344CB8AC3E}">
        <p14:creationId xmlns:p14="http://schemas.microsoft.com/office/powerpoint/2010/main" val="1806218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355533E-6585-2C40-8A85-762F2C30D52B}" type="slidenum">
              <a:rPr lang="en-TH" smtClean="0"/>
              <a:t>3</a:t>
            </a:fld>
            <a:endParaRPr lang="en-TH"/>
          </a:p>
        </p:txBody>
      </p:sp>
    </p:spTree>
    <p:extLst>
      <p:ext uri="{BB962C8B-B14F-4D97-AF65-F5344CB8AC3E}">
        <p14:creationId xmlns:p14="http://schemas.microsoft.com/office/powerpoint/2010/main" val="2618429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0202D-A17E-C9D8-5E09-6B25097F7E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H"/>
          </a:p>
        </p:txBody>
      </p:sp>
      <p:sp>
        <p:nvSpPr>
          <p:cNvPr id="3" name="Subtitle 2">
            <a:extLst>
              <a:ext uri="{FF2B5EF4-FFF2-40B4-BE49-F238E27FC236}">
                <a16:creationId xmlns:a16="http://schemas.microsoft.com/office/drawing/2014/main" id="{205AB1A8-8703-D551-E216-27D7E55903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Date Placeholder 3">
            <a:extLst>
              <a:ext uri="{FF2B5EF4-FFF2-40B4-BE49-F238E27FC236}">
                <a16:creationId xmlns:a16="http://schemas.microsoft.com/office/drawing/2014/main" id="{3CB71C60-EF48-8C64-D5CE-97032D1F1B73}"/>
              </a:ext>
            </a:extLst>
          </p:cNvPr>
          <p:cNvSpPr>
            <a:spLocks noGrp="1"/>
          </p:cNvSpPr>
          <p:nvPr>
            <p:ph type="dt" sz="half" idx="10"/>
          </p:nvPr>
        </p:nvSpPr>
        <p:spPr/>
        <p:txBody>
          <a:bodyPr/>
          <a:lstStyle/>
          <a:p>
            <a:fld id="{4CA0208E-FA34-6B45-9954-6E21D5F04D20}" type="datetime1">
              <a:rPr lang="en-US" smtClean="0"/>
              <a:t>4/26/24</a:t>
            </a:fld>
            <a:endParaRPr lang="en-TH"/>
          </a:p>
        </p:txBody>
      </p:sp>
      <p:sp>
        <p:nvSpPr>
          <p:cNvPr id="5" name="Footer Placeholder 4">
            <a:extLst>
              <a:ext uri="{FF2B5EF4-FFF2-40B4-BE49-F238E27FC236}">
                <a16:creationId xmlns:a16="http://schemas.microsoft.com/office/drawing/2014/main" id="{7D66120D-8116-4DA7-0AFA-04F8B8AAFA8C}"/>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C24D0768-170C-893E-154A-D873906446E4}"/>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1213800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61FB6-366B-C6C8-67C0-FB79E9B3FD92}"/>
              </a:ext>
            </a:extLst>
          </p:cNvPr>
          <p:cNvSpPr>
            <a:spLocks noGrp="1"/>
          </p:cNvSpPr>
          <p:nvPr>
            <p:ph type="title"/>
          </p:nvPr>
        </p:nvSpPr>
        <p:spPr/>
        <p:txBody>
          <a:bodyPr/>
          <a:lstStyle/>
          <a:p>
            <a:r>
              <a:rPr lang="en-US"/>
              <a:t>Click to edit Master title style</a:t>
            </a:r>
            <a:endParaRPr lang="en-TH"/>
          </a:p>
        </p:txBody>
      </p:sp>
      <p:sp>
        <p:nvSpPr>
          <p:cNvPr id="3" name="Vertical Text Placeholder 2">
            <a:extLst>
              <a:ext uri="{FF2B5EF4-FFF2-40B4-BE49-F238E27FC236}">
                <a16:creationId xmlns:a16="http://schemas.microsoft.com/office/drawing/2014/main" id="{49405B73-6110-0CBA-3855-5BB179CCBE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AA7E6BE0-07A6-D90A-FD94-645667EB7F99}"/>
              </a:ext>
            </a:extLst>
          </p:cNvPr>
          <p:cNvSpPr>
            <a:spLocks noGrp="1"/>
          </p:cNvSpPr>
          <p:nvPr>
            <p:ph type="dt" sz="half" idx="10"/>
          </p:nvPr>
        </p:nvSpPr>
        <p:spPr/>
        <p:txBody>
          <a:bodyPr/>
          <a:lstStyle/>
          <a:p>
            <a:fld id="{C7DCB651-D476-EC43-A51B-CB8E865D4974}" type="datetime1">
              <a:rPr lang="en-US" smtClean="0"/>
              <a:t>4/26/24</a:t>
            </a:fld>
            <a:endParaRPr lang="en-TH"/>
          </a:p>
        </p:txBody>
      </p:sp>
      <p:sp>
        <p:nvSpPr>
          <p:cNvPr id="5" name="Footer Placeholder 4">
            <a:extLst>
              <a:ext uri="{FF2B5EF4-FFF2-40B4-BE49-F238E27FC236}">
                <a16:creationId xmlns:a16="http://schemas.microsoft.com/office/drawing/2014/main" id="{D2CF7BD8-F439-ECE3-522C-F43DE0CAF4DA}"/>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DC4720DA-A999-63E1-0B93-4571A6036972}"/>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2339479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AE4E29-ECF7-68C6-1521-FB320932733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H"/>
          </a:p>
        </p:txBody>
      </p:sp>
      <p:sp>
        <p:nvSpPr>
          <p:cNvPr id="3" name="Vertical Text Placeholder 2">
            <a:extLst>
              <a:ext uri="{FF2B5EF4-FFF2-40B4-BE49-F238E27FC236}">
                <a16:creationId xmlns:a16="http://schemas.microsoft.com/office/drawing/2014/main" id="{31112008-8CB5-09A1-437D-AA4ABE5FB3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49C6E21B-B100-AB0F-182F-CD0D41DC7DFA}"/>
              </a:ext>
            </a:extLst>
          </p:cNvPr>
          <p:cNvSpPr>
            <a:spLocks noGrp="1"/>
          </p:cNvSpPr>
          <p:nvPr>
            <p:ph type="dt" sz="half" idx="10"/>
          </p:nvPr>
        </p:nvSpPr>
        <p:spPr/>
        <p:txBody>
          <a:bodyPr/>
          <a:lstStyle/>
          <a:p>
            <a:fld id="{624015C3-8D8F-C14E-9662-DE2912D274F4}" type="datetime1">
              <a:rPr lang="en-US" smtClean="0"/>
              <a:t>4/26/24</a:t>
            </a:fld>
            <a:endParaRPr lang="en-TH"/>
          </a:p>
        </p:txBody>
      </p:sp>
      <p:sp>
        <p:nvSpPr>
          <p:cNvPr id="5" name="Footer Placeholder 4">
            <a:extLst>
              <a:ext uri="{FF2B5EF4-FFF2-40B4-BE49-F238E27FC236}">
                <a16:creationId xmlns:a16="http://schemas.microsoft.com/office/drawing/2014/main" id="{8C492C72-48BE-883B-5C1F-DB98B06AE109}"/>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3E40327B-67B7-AC72-4CED-5E9BC1C47C14}"/>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99788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8BFBA-A674-BB36-CAAA-F6628838A064}"/>
              </a:ext>
            </a:extLst>
          </p:cNvPr>
          <p:cNvSpPr>
            <a:spLocks noGrp="1"/>
          </p:cNvSpPr>
          <p:nvPr>
            <p:ph type="title"/>
          </p:nvPr>
        </p:nvSpPr>
        <p:spPr/>
        <p:txBody>
          <a:bodyPr/>
          <a:lstStyle/>
          <a:p>
            <a:r>
              <a:rPr lang="en-US"/>
              <a:t>Click to edit Master title style</a:t>
            </a:r>
            <a:endParaRPr lang="en-TH"/>
          </a:p>
        </p:txBody>
      </p:sp>
      <p:sp>
        <p:nvSpPr>
          <p:cNvPr id="3" name="Content Placeholder 2">
            <a:extLst>
              <a:ext uri="{FF2B5EF4-FFF2-40B4-BE49-F238E27FC236}">
                <a16:creationId xmlns:a16="http://schemas.microsoft.com/office/drawing/2014/main" id="{53E12ABA-8B74-B0DC-FE01-57C91C3C1C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5EBD8B1E-DD69-FC8C-85B6-98BB24C0B046}"/>
              </a:ext>
            </a:extLst>
          </p:cNvPr>
          <p:cNvSpPr>
            <a:spLocks noGrp="1"/>
          </p:cNvSpPr>
          <p:nvPr>
            <p:ph type="dt" sz="half" idx="10"/>
          </p:nvPr>
        </p:nvSpPr>
        <p:spPr/>
        <p:txBody>
          <a:bodyPr/>
          <a:lstStyle/>
          <a:p>
            <a:fld id="{628CE1A5-DDED-3E41-A0AC-24453BDAED8A}" type="datetime1">
              <a:rPr lang="en-US" smtClean="0"/>
              <a:t>4/26/24</a:t>
            </a:fld>
            <a:endParaRPr lang="en-TH"/>
          </a:p>
        </p:txBody>
      </p:sp>
      <p:sp>
        <p:nvSpPr>
          <p:cNvPr id="5" name="Footer Placeholder 4">
            <a:extLst>
              <a:ext uri="{FF2B5EF4-FFF2-40B4-BE49-F238E27FC236}">
                <a16:creationId xmlns:a16="http://schemas.microsoft.com/office/drawing/2014/main" id="{7FD12F35-AC0F-EE7E-C27B-0AF0EC7321CC}"/>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5F674F4B-175A-FE84-94F5-730EE5A0CCF8}"/>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3216787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62ACD-F709-5655-36E3-50EAEE0646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H"/>
          </a:p>
        </p:txBody>
      </p:sp>
      <p:sp>
        <p:nvSpPr>
          <p:cNvPr id="3" name="Text Placeholder 2">
            <a:extLst>
              <a:ext uri="{FF2B5EF4-FFF2-40B4-BE49-F238E27FC236}">
                <a16:creationId xmlns:a16="http://schemas.microsoft.com/office/drawing/2014/main" id="{33D83614-638B-E745-AD06-F5A1C81FBF9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7C0C2C-C804-0E67-0AD9-9F2413F8FB9B}"/>
              </a:ext>
            </a:extLst>
          </p:cNvPr>
          <p:cNvSpPr>
            <a:spLocks noGrp="1"/>
          </p:cNvSpPr>
          <p:nvPr>
            <p:ph type="dt" sz="half" idx="10"/>
          </p:nvPr>
        </p:nvSpPr>
        <p:spPr/>
        <p:txBody>
          <a:bodyPr/>
          <a:lstStyle/>
          <a:p>
            <a:fld id="{32973487-8A5B-0940-9610-819AC6975803}" type="datetime1">
              <a:rPr lang="en-US" smtClean="0"/>
              <a:t>4/26/24</a:t>
            </a:fld>
            <a:endParaRPr lang="en-TH"/>
          </a:p>
        </p:txBody>
      </p:sp>
      <p:sp>
        <p:nvSpPr>
          <p:cNvPr id="5" name="Footer Placeholder 4">
            <a:extLst>
              <a:ext uri="{FF2B5EF4-FFF2-40B4-BE49-F238E27FC236}">
                <a16:creationId xmlns:a16="http://schemas.microsoft.com/office/drawing/2014/main" id="{EFBF5838-83C3-F8F8-CE88-1F0D08487291}"/>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EA3745CD-32AC-A5BF-EFEB-205B79DA2791}"/>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3622873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75979-4812-ED6E-7AE4-A15FA58F23CA}"/>
              </a:ext>
            </a:extLst>
          </p:cNvPr>
          <p:cNvSpPr>
            <a:spLocks noGrp="1"/>
          </p:cNvSpPr>
          <p:nvPr>
            <p:ph type="title"/>
          </p:nvPr>
        </p:nvSpPr>
        <p:spPr/>
        <p:txBody>
          <a:bodyPr/>
          <a:lstStyle/>
          <a:p>
            <a:r>
              <a:rPr lang="en-US"/>
              <a:t>Click to edit Master title style</a:t>
            </a:r>
            <a:endParaRPr lang="en-TH"/>
          </a:p>
        </p:txBody>
      </p:sp>
      <p:sp>
        <p:nvSpPr>
          <p:cNvPr id="3" name="Content Placeholder 2">
            <a:extLst>
              <a:ext uri="{FF2B5EF4-FFF2-40B4-BE49-F238E27FC236}">
                <a16:creationId xmlns:a16="http://schemas.microsoft.com/office/drawing/2014/main" id="{16D210F7-82F9-7142-4CED-BA9C593FF8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Content Placeholder 3">
            <a:extLst>
              <a:ext uri="{FF2B5EF4-FFF2-40B4-BE49-F238E27FC236}">
                <a16:creationId xmlns:a16="http://schemas.microsoft.com/office/drawing/2014/main" id="{A6C14212-A0B3-D752-043C-1C10DD7BE6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5" name="Date Placeholder 4">
            <a:extLst>
              <a:ext uri="{FF2B5EF4-FFF2-40B4-BE49-F238E27FC236}">
                <a16:creationId xmlns:a16="http://schemas.microsoft.com/office/drawing/2014/main" id="{243BEB4A-DE76-1E0D-C995-9EC17007F7F9}"/>
              </a:ext>
            </a:extLst>
          </p:cNvPr>
          <p:cNvSpPr>
            <a:spLocks noGrp="1"/>
          </p:cNvSpPr>
          <p:nvPr>
            <p:ph type="dt" sz="half" idx="10"/>
          </p:nvPr>
        </p:nvSpPr>
        <p:spPr/>
        <p:txBody>
          <a:bodyPr/>
          <a:lstStyle/>
          <a:p>
            <a:fld id="{F28B86B7-3FCD-5947-A26C-C7D909825C38}" type="datetime1">
              <a:rPr lang="en-US" smtClean="0"/>
              <a:t>4/26/24</a:t>
            </a:fld>
            <a:endParaRPr lang="en-TH"/>
          </a:p>
        </p:txBody>
      </p:sp>
      <p:sp>
        <p:nvSpPr>
          <p:cNvPr id="6" name="Footer Placeholder 5">
            <a:extLst>
              <a:ext uri="{FF2B5EF4-FFF2-40B4-BE49-F238E27FC236}">
                <a16:creationId xmlns:a16="http://schemas.microsoft.com/office/drawing/2014/main" id="{96EF7BE8-327A-E54F-58EE-6EBD776337AB}"/>
              </a:ext>
            </a:extLst>
          </p:cNvPr>
          <p:cNvSpPr>
            <a:spLocks noGrp="1"/>
          </p:cNvSpPr>
          <p:nvPr>
            <p:ph type="ftr" sz="quarter" idx="11"/>
          </p:nvPr>
        </p:nvSpPr>
        <p:spPr/>
        <p:txBody>
          <a:bodyPr/>
          <a:lstStyle/>
          <a:p>
            <a:endParaRPr lang="en-TH"/>
          </a:p>
        </p:txBody>
      </p:sp>
      <p:sp>
        <p:nvSpPr>
          <p:cNvPr id="7" name="Slide Number Placeholder 6">
            <a:extLst>
              <a:ext uri="{FF2B5EF4-FFF2-40B4-BE49-F238E27FC236}">
                <a16:creationId xmlns:a16="http://schemas.microsoft.com/office/drawing/2014/main" id="{F96BDD8F-350C-8E81-794A-D5408C577B5D}"/>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3628577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63BB6-2ED0-227F-BE82-4B677F6C957A}"/>
              </a:ext>
            </a:extLst>
          </p:cNvPr>
          <p:cNvSpPr>
            <a:spLocks noGrp="1"/>
          </p:cNvSpPr>
          <p:nvPr>
            <p:ph type="title"/>
          </p:nvPr>
        </p:nvSpPr>
        <p:spPr>
          <a:xfrm>
            <a:off x="839788" y="365125"/>
            <a:ext cx="10515600" cy="1325563"/>
          </a:xfrm>
        </p:spPr>
        <p:txBody>
          <a:bodyPr/>
          <a:lstStyle/>
          <a:p>
            <a:r>
              <a:rPr lang="en-US"/>
              <a:t>Click to edit Master title style</a:t>
            </a:r>
            <a:endParaRPr lang="en-TH"/>
          </a:p>
        </p:txBody>
      </p:sp>
      <p:sp>
        <p:nvSpPr>
          <p:cNvPr id="3" name="Text Placeholder 2">
            <a:extLst>
              <a:ext uri="{FF2B5EF4-FFF2-40B4-BE49-F238E27FC236}">
                <a16:creationId xmlns:a16="http://schemas.microsoft.com/office/drawing/2014/main" id="{29317574-756D-4320-B47F-C777A58AD7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775501-7929-C0F3-BB45-3B62BDB432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5" name="Text Placeholder 4">
            <a:extLst>
              <a:ext uri="{FF2B5EF4-FFF2-40B4-BE49-F238E27FC236}">
                <a16:creationId xmlns:a16="http://schemas.microsoft.com/office/drawing/2014/main" id="{C05284C8-AFEE-DA3B-2BB1-11A98001D2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0472B1-F56E-CEB0-E81E-4FE1EB282A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7" name="Date Placeholder 6">
            <a:extLst>
              <a:ext uri="{FF2B5EF4-FFF2-40B4-BE49-F238E27FC236}">
                <a16:creationId xmlns:a16="http://schemas.microsoft.com/office/drawing/2014/main" id="{779FA7E4-A67C-E6F4-1B5F-E2B9150D7E1B}"/>
              </a:ext>
            </a:extLst>
          </p:cNvPr>
          <p:cNvSpPr>
            <a:spLocks noGrp="1"/>
          </p:cNvSpPr>
          <p:nvPr>
            <p:ph type="dt" sz="half" idx="10"/>
          </p:nvPr>
        </p:nvSpPr>
        <p:spPr/>
        <p:txBody>
          <a:bodyPr/>
          <a:lstStyle/>
          <a:p>
            <a:fld id="{DFBBAAC6-B185-5D48-B655-D39603FF8859}" type="datetime1">
              <a:rPr lang="en-US" smtClean="0"/>
              <a:t>4/26/24</a:t>
            </a:fld>
            <a:endParaRPr lang="en-TH"/>
          </a:p>
        </p:txBody>
      </p:sp>
      <p:sp>
        <p:nvSpPr>
          <p:cNvPr id="8" name="Footer Placeholder 7">
            <a:extLst>
              <a:ext uri="{FF2B5EF4-FFF2-40B4-BE49-F238E27FC236}">
                <a16:creationId xmlns:a16="http://schemas.microsoft.com/office/drawing/2014/main" id="{C5536C87-AA34-4206-04E8-7C37ED114C21}"/>
              </a:ext>
            </a:extLst>
          </p:cNvPr>
          <p:cNvSpPr>
            <a:spLocks noGrp="1"/>
          </p:cNvSpPr>
          <p:nvPr>
            <p:ph type="ftr" sz="quarter" idx="11"/>
          </p:nvPr>
        </p:nvSpPr>
        <p:spPr/>
        <p:txBody>
          <a:bodyPr/>
          <a:lstStyle/>
          <a:p>
            <a:endParaRPr lang="en-TH"/>
          </a:p>
        </p:txBody>
      </p:sp>
      <p:sp>
        <p:nvSpPr>
          <p:cNvPr id="9" name="Slide Number Placeholder 8">
            <a:extLst>
              <a:ext uri="{FF2B5EF4-FFF2-40B4-BE49-F238E27FC236}">
                <a16:creationId xmlns:a16="http://schemas.microsoft.com/office/drawing/2014/main" id="{F05F343C-5C86-A589-718B-EA1964C99DA7}"/>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4133794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80809-C7F8-747F-250E-96E1DF2B1C03}"/>
              </a:ext>
            </a:extLst>
          </p:cNvPr>
          <p:cNvSpPr>
            <a:spLocks noGrp="1"/>
          </p:cNvSpPr>
          <p:nvPr>
            <p:ph type="title"/>
          </p:nvPr>
        </p:nvSpPr>
        <p:spPr/>
        <p:txBody>
          <a:bodyPr/>
          <a:lstStyle/>
          <a:p>
            <a:r>
              <a:rPr lang="en-US"/>
              <a:t>Click to edit Master title style</a:t>
            </a:r>
            <a:endParaRPr lang="en-TH"/>
          </a:p>
        </p:txBody>
      </p:sp>
      <p:sp>
        <p:nvSpPr>
          <p:cNvPr id="3" name="Date Placeholder 2">
            <a:extLst>
              <a:ext uri="{FF2B5EF4-FFF2-40B4-BE49-F238E27FC236}">
                <a16:creationId xmlns:a16="http://schemas.microsoft.com/office/drawing/2014/main" id="{F4586F9F-D04A-D2A1-81A6-3015ED5EE780}"/>
              </a:ext>
            </a:extLst>
          </p:cNvPr>
          <p:cNvSpPr>
            <a:spLocks noGrp="1"/>
          </p:cNvSpPr>
          <p:nvPr>
            <p:ph type="dt" sz="half" idx="10"/>
          </p:nvPr>
        </p:nvSpPr>
        <p:spPr/>
        <p:txBody>
          <a:bodyPr/>
          <a:lstStyle/>
          <a:p>
            <a:fld id="{1DBA733C-2830-7846-8911-B0D4E9C1F27D}" type="datetime1">
              <a:rPr lang="en-US" smtClean="0"/>
              <a:t>4/26/24</a:t>
            </a:fld>
            <a:endParaRPr lang="en-TH"/>
          </a:p>
        </p:txBody>
      </p:sp>
      <p:sp>
        <p:nvSpPr>
          <p:cNvPr id="4" name="Footer Placeholder 3">
            <a:extLst>
              <a:ext uri="{FF2B5EF4-FFF2-40B4-BE49-F238E27FC236}">
                <a16:creationId xmlns:a16="http://schemas.microsoft.com/office/drawing/2014/main" id="{3EFDE69D-DBB3-5F70-9C89-B0D4142AA5D7}"/>
              </a:ext>
            </a:extLst>
          </p:cNvPr>
          <p:cNvSpPr>
            <a:spLocks noGrp="1"/>
          </p:cNvSpPr>
          <p:nvPr>
            <p:ph type="ftr" sz="quarter" idx="11"/>
          </p:nvPr>
        </p:nvSpPr>
        <p:spPr/>
        <p:txBody>
          <a:bodyPr/>
          <a:lstStyle/>
          <a:p>
            <a:endParaRPr lang="en-TH"/>
          </a:p>
        </p:txBody>
      </p:sp>
      <p:sp>
        <p:nvSpPr>
          <p:cNvPr id="5" name="Slide Number Placeholder 4">
            <a:extLst>
              <a:ext uri="{FF2B5EF4-FFF2-40B4-BE49-F238E27FC236}">
                <a16:creationId xmlns:a16="http://schemas.microsoft.com/office/drawing/2014/main" id="{70388DDE-B524-0A47-9C7C-5BF3CD2E1D2B}"/>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5023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A11B1E-CDFD-5530-F2FF-EB6635EBA249}"/>
              </a:ext>
            </a:extLst>
          </p:cNvPr>
          <p:cNvSpPr>
            <a:spLocks noGrp="1"/>
          </p:cNvSpPr>
          <p:nvPr>
            <p:ph type="dt" sz="half" idx="10"/>
          </p:nvPr>
        </p:nvSpPr>
        <p:spPr/>
        <p:txBody>
          <a:bodyPr/>
          <a:lstStyle/>
          <a:p>
            <a:fld id="{F1155A01-14CE-EF46-90A0-A001A6951EBC}" type="datetime1">
              <a:rPr lang="en-US" smtClean="0"/>
              <a:t>4/26/24</a:t>
            </a:fld>
            <a:endParaRPr lang="en-TH"/>
          </a:p>
        </p:txBody>
      </p:sp>
      <p:sp>
        <p:nvSpPr>
          <p:cNvPr id="3" name="Footer Placeholder 2">
            <a:extLst>
              <a:ext uri="{FF2B5EF4-FFF2-40B4-BE49-F238E27FC236}">
                <a16:creationId xmlns:a16="http://schemas.microsoft.com/office/drawing/2014/main" id="{46CD68DA-CC4C-6B81-A062-76E0B0D3A04E}"/>
              </a:ext>
            </a:extLst>
          </p:cNvPr>
          <p:cNvSpPr>
            <a:spLocks noGrp="1"/>
          </p:cNvSpPr>
          <p:nvPr>
            <p:ph type="ftr" sz="quarter" idx="11"/>
          </p:nvPr>
        </p:nvSpPr>
        <p:spPr/>
        <p:txBody>
          <a:bodyPr/>
          <a:lstStyle/>
          <a:p>
            <a:endParaRPr lang="en-TH"/>
          </a:p>
        </p:txBody>
      </p:sp>
      <p:sp>
        <p:nvSpPr>
          <p:cNvPr id="4" name="Slide Number Placeholder 3">
            <a:extLst>
              <a:ext uri="{FF2B5EF4-FFF2-40B4-BE49-F238E27FC236}">
                <a16:creationId xmlns:a16="http://schemas.microsoft.com/office/drawing/2014/main" id="{CA150836-5CD6-A6D1-7529-AC1AF54B9BE0}"/>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358892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75B22-405D-A2C5-698C-3E38B44AE2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H"/>
          </a:p>
        </p:txBody>
      </p:sp>
      <p:sp>
        <p:nvSpPr>
          <p:cNvPr id="3" name="Content Placeholder 2">
            <a:extLst>
              <a:ext uri="{FF2B5EF4-FFF2-40B4-BE49-F238E27FC236}">
                <a16:creationId xmlns:a16="http://schemas.microsoft.com/office/drawing/2014/main" id="{528C5700-14BD-F128-99EA-DA8691A249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Text Placeholder 3">
            <a:extLst>
              <a:ext uri="{FF2B5EF4-FFF2-40B4-BE49-F238E27FC236}">
                <a16:creationId xmlns:a16="http://schemas.microsoft.com/office/drawing/2014/main" id="{4F4DE08C-B28D-A3D2-FACC-E03D706FF4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391257-E376-5F7F-4C7F-4C04C1D434E5}"/>
              </a:ext>
            </a:extLst>
          </p:cNvPr>
          <p:cNvSpPr>
            <a:spLocks noGrp="1"/>
          </p:cNvSpPr>
          <p:nvPr>
            <p:ph type="dt" sz="half" idx="10"/>
          </p:nvPr>
        </p:nvSpPr>
        <p:spPr/>
        <p:txBody>
          <a:bodyPr/>
          <a:lstStyle/>
          <a:p>
            <a:fld id="{97F60A24-DF3C-AA44-9B74-B906C2FC9FAD}" type="datetime1">
              <a:rPr lang="en-US" smtClean="0"/>
              <a:t>4/26/24</a:t>
            </a:fld>
            <a:endParaRPr lang="en-TH"/>
          </a:p>
        </p:txBody>
      </p:sp>
      <p:sp>
        <p:nvSpPr>
          <p:cNvPr id="6" name="Footer Placeholder 5">
            <a:extLst>
              <a:ext uri="{FF2B5EF4-FFF2-40B4-BE49-F238E27FC236}">
                <a16:creationId xmlns:a16="http://schemas.microsoft.com/office/drawing/2014/main" id="{1C7AB210-4E3B-72E1-064E-60977200FC04}"/>
              </a:ext>
            </a:extLst>
          </p:cNvPr>
          <p:cNvSpPr>
            <a:spLocks noGrp="1"/>
          </p:cNvSpPr>
          <p:nvPr>
            <p:ph type="ftr" sz="quarter" idx="11"/>
          </p:nvPr>
        </p:nvSpPr>
        <p:spPr/>
        <p:txBody>
          <a:bodyPr/>
          <a:lstStyle/>
          <a:p>
            <a:endParaRPr lang="en-TH"/>
          </a:p>
        </p:txBody>
      </p:sp>
      <p:sp>
        <p:nvSpPr>
          <p:cNvPr id="7" name="Slide Number Placeholder 6">
            <a:extLst>
              <a:ext uri="{FF2B5EF4-FFF2-40B4-BE49-F238E27FC236}">
                <a16:creationId xmlns:a16="http://schemas.microsoft.com/office/drawing/2014/main" id="{CAB2F0CD-EC0C-0884-31F3-6501C22C08F3}"/>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3979730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593A4-6C42-DCDE-DD66-BA14F0E99A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H"/>
          </a:p>
        </p:txBody>
      </p:sp>
      <p:sp>
        <p:nvSpPr>
          <p:cNvPr id="3" name="Picture Placeholder 2">
            <a:extLst>
              <a:ext uri="{FF2B5EF4-FFF2-40B4-BE49-F238E27FC236}">
                <a16:creationId xmlns:a16="http://schemas.microsoft.com/office/drawing/2014/main" id="{CB4E519A-8687-7B93-DF16-BEE004AA0F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H"/>
          </a:p>
        </p:txBody>
      </p:sp>
      <p:sp>
        <p:nvSpPr>
          <p:cNvPr id="4" name="Text Placeholder 3">
            <a:extLst>
              <a:ext uri="{FF2B5EF4-FFF2-40B4-BE49-F238E27FC236}">
                <a16:creationId xmlns:a16="http://schemas.microsoft.com/office/drawing/2014/main" id="{93020E8A-4D90-E683-8378-FA3A26D230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19C0DC-DAE0-5432-E77B-F8BF0C6C4C9E}"/>
              </a:ext>
            </a:extLst>
          </p:cNvPr>
          <p:cNvSpPr>
            <a:spLocks noGrp="1"/>
          </p:cNvSpPr>
          <p:nvPr>
            <p:ph type="dt" sz="half" idx="10"/>
          </p:nvPr>
        </p:nvSpPr>
        <p:spPr/>
        <p:txBody>
          <a:bodyPr/>
          <a:lstStyle/>
          <a:p>
            <a:fld id="{6ED809D9-8345-3A4B-B780-36EA8BFF8139}" type="datetime1">
              <a:rPr lang="en-US" smtClean="0"/>
              <a:t>4/26/24</a:t>
            </a:fld>
            <a:endParaRPr lang="en-TH"/>
          </a:p>
        </p:txBody>
      </p:sp>
      <p:sp>
        <p:nvSpPr>
          <p:cNvPr id="6" name="Footer Placeholder 5">
            <a:extLst>
              <a:ext uri="{FF2B5EF4-FFF2-40B4-BE49-F238E27FC236}">
                <a16:creationId xmlns:a16="http://schemas.microsoft.com/office/drawing/2014/main" id="{4DD71CF5-3DBA-C2E7-1CAE-87FE2D2D5926}"/>
              </a:ext>
            </a:extLst>
          </p:cNvPr>
          <p:cNvSpPr>
            <a:spLocks noGrp="1"/>
          </p:cNvSpPr>
          <p:nvPr>
            <p:ph type="ftr" sz="quarter" idx="11"/>
          </p:nvPr>
        </p:nvSpPr>
        <p:spPr/>
        <p:txBody>
          <a:bodyPr/>
          <a:lstStyle/>
          <a:p>
            <a:endParaRPr lang="en-TH"/>
          </a:p>
        </p:txBody>
      </p:sp>
      <p:sp>
        <p:nvSpPr>
          <p:cNvPr id="7" name="Slide Number Placeholder 6">
            <a:extLst>
              <a:ext uri="{FF2B5EF4-FFF2-40B4-BE49-F238E27FC236}">
                <a16:creationId xmlns:a16="http://schemas.microsoft.com/office/drawing/2014/main" id="{CD6959E5-9CE2-5AB2-A47F-01A76DB4613B}"/>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1094395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241031-AF9B-FEBF-82D8-086A01BDCF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TH" dirty="0"/>
          </a:p>
        </p:txBody>
      </p:sp>
      <p:sp>
        <p:nvSpPr>
          <p:cNvPr id="3" name="Text Placeholder 2">
            <a:extLst>
              <a:ext uri="{FF2B5EF4-FFF2-40B4-BE49-F238E27FC236}">
                <a16:creationId xmlns:a16="http://schemas.microsoft.com/office/drawing/2014/main" id="{F2FFADF7-FB7B-7403-1065-3918644CBC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421528F2-246F-77CA-B02B-13B93E9315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SUKHUMVITSET-TEXT" panose="02000506000000020004" pitchFamily="2" charset="-34"/>
                <a:cs typeface="SUKHUMVITSET-TEXT" panose="02000506000000020004" pitchFamily="2" charset="-34"/>
              </a:defRPr>
            </a:lvl1pPr>
          </a:lstStyle>
          <a:p>
            <a:fld id="{F99546A2-6E03-9547-9AFE-0DE96DDCBD90}" type="datetime1">
              <a:rPr lang="en-US" smtClean="0"/>
              <a:pPr/>
              <a:t>4/26/24</a:t>
            </a:fld>
            <a:endParaRPr lang="en-TH"/>
          </a:p>
        </p:txBody>
      </p:sp>
      <p:sp>
        <p:nvSpPr>
          <p:cNvPr id="5" name="Footer Placeholder 4">
            <a:extLst>
              <a:ext uri="{FF2B5EF4-FFF2-40B4-BE49-F238E27FC236}">
                <a16:creationId xmlns:a16="http://schemas.microsoft.com/office/drawing/2014/main" id="{27E856DD-A132-E477-7C04-EB03727959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SUKHUMVITSET-TEXT" panose="02000506000000020004" pitchFamily="2" charset="-34"/>
                <a:cs typeface="SUKHUMVITSET-TEXT" panose="02000506000000020004" pitchFamily="2" charset="-34"/>
              </a:defRPr>
            </a:lvl1pPr>
          </a:lstStyle>
          <a:p>
            <a:endParaRPr lang="en-TH"/>
          </a:p>
        </p:txBody>
      </p:sp>
      <p:sp>
        <p:nvSpPr>
          <p:cNvPr id="6" name="Slide Number Placeholder 5">
            <a:extLst>
              <a:ext uri="{FF2B5EF4-FFF2-40B4-BE49-F238E27FC236}">
                <a16:creationId xmlns:a16="http://schemas.microsoft.com/office/drawing/2014/main" id="{D26476D4-3CA4-9E84-F041-64E2D79047CC}"/>
              </a:ext>
            </a:extLst>
          </p:cNvPr>
          <p:cNvSpPr>
            <a:spLocks noGrp="1"/>
          </p:cNvSpPr>
          <p:nvPr>
            <p:ph type="sldNum" sz="quarter" idx="4"/>
          </p:nvPr>
        </p:nvSpPr>
        <p:spPr>
          <a:xfrm>
            <a:off x="9448800" y="3175"/>
            <a:ext cx="2743200" cy="365125"/>
          </a:xfrm>
          <a:prstGeom prst="rect">
            <a:avLst/>
          </a:prstGeom>
        </p:spPr>
        <p:txBody>
          <a:bodyPr vert="horz" lIns="91440" tIns="45720" rIns="91440" bIns="45720" rtlCol="0" anchor="ctr"/>
          <a:lstStyle>
            <a:lvl1pPr algn="r">
              <a:defRPr sz="1200">
                <a:solidFill>
                  <a:schemeClr val="tx1">
                    <a:tint val="82000"/>
                  </a:schemeClr>
                </a:solidFill>
                <a:latin typeface="SUKHUMVITSET-TEXT" panose="02000506000000020004" pitchFamily="2" charset="-34"/>
                <a:cs typeface="SUKHUMVITSET-TEXT" panose="02000506000000020004" pitchFamily="2" charset="-34"/>
              </a:defRPr>
            </a:lvl1pPr>
          </a:lstStyle>
          <a:p>
            <a:fld id="{B4E24458-4BE4-1B4B-9639-224393D77E05}" type="slidenum">
              <a:rPr lang="en-TH" smtClean="0"/>
              <a:pPr/>
              <a:t>‹#›</a:t>
            </a:fld>
            <a:endParaRPr lang="en-TH"/>
          </a:p>
        </p:txBody>
      </p:sp>
      <p:sp>
        <p:nvSpPr>
          <p:cNvPr id="7" name="Rounded Rectangle 6">
            <a:extLst>
              <a:ext uri="{FF2B5EF4-FFF2-40B4-BE49-F238E27FC236}">
                <a16:creationId xmlns:a16="http://schemas.microsoft.com/office/drawing/2014/main" id="{233E1BB2-4AA3-C2CC-85A3-09DCC472C747}"/>
              </a:ext>
            </a:extLst>
          </p:cNvPr>
          <p:cNvSpPr/>
          <p:nvPr userDrawn="1"/>
        </p:nvSpPr>
        <p:spPr>
          <a:xfrm>
            <a:off x="0" y="6677930"/>
            <a:ext cx="12192000" cy="176895"/>
          </a:xfrm>
          <a:prstGeom prst="roundRect">
            <a:avLst>
              <a:gd name="adj" fmla="val 0"/>
            </a:avLst>
          </a:prstGeom>
          <a:solidFill>
            <a:srgbClr val="0E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UKHUMVITSET-TEXT" panose="02000506000000020004" pitchFamily="2" charset="-34"/>
              <a:cs typeface="SUKHUMVITSET-TEXT" panose="02000506000000020004" pitchFamily="2" charset="-34"/>
            </a:endParaRPr>
          </a:p>
        </p:txBody>
      </p:sp>
    </p:spTree>
    <p:extLst>
      <p:ext uri="{BB962C8B-B14F-4D97-AF65-F5344CB8AC3E}">
        <p14:creationId xmlns:p14="http://schemas.microsoft.com/office/powerpoint/2010/main" val="1796416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SUKHUMVITSET-TEXT" panose="02000506000000020004" pitchFamily="2" charset="-34"/>
          <a:ea typeface="+mj-ea"/>
          <a:cs typeface="SUKHUMVITSET-TEXT" panose="02000506000000020004" pitchFamily="2" charset="-34"/>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UKHUMVITSET-TEXT" panose="02000506000000020004" pitchFamily="2" charset="-34"/>
          <a:ea typeface="+mn-ea"/>
          <a:cs typeface="SUKHUMVITSET-TEXT" panose="02000506000000020004" pitchFamily="2" charset="-34"/>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UKHUMVITSET-TEXT" panose="02000506000000020004" pitchFamily="2" charset="-34"/>
          <a:ea typeface="+mn-ea"/>
          <a:cs typeface="SUKHUMVITSET-TEXT" panose="02000506000000020004" pitchFamily="2" charset="-34"/>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UKHUMVITSET-TEXT" panose="02000506000000020004" pitchFamily="2" charset="-34"/>
          <a:ea typeface="+mn-ea"/>
          <a:cs typeface="SUKHUMVITSET-TEXT" panose="02000506000000020004" pitchFamily="2" charset="-34"/>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UKHUMVITSET-TEXT" panose="02000506000000020004" pitchFamily="2" charset="-34"/>
          <a:ea typeface="+mn-ea"/>
          <a:cs typeface="SUKHUMVITSET-TEXT" panose="02000506000000020004" pitchFamily="2" charset="-34"/>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UKHUMVITSET-TEXT" panose="02000506000000020004" pitchFamily="2" charset="-34"/>
          <a:ea typeface="+mn-ea"/>
          <a:cs typeface="SUKHUMVITSET-TEXT" panose="02000506000000020004" pitchFamily="2" charset="-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ideo" Target="https://www.youtube.com/embed/sCq5MmsQzfU?feature=oembe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587C5F-057F-0E53-AC9D-1AFFFEE0CFA2}"/>
              </a:ext>
            </a:extLst>
          </p:cNvPr>
          <p:cNvSpPr>
            <a:spLocks noGrp="1"/>
          </p:cNvSpPr>
          <p:nvPr>
            <p:ph type="ctrTitle"/>
          </p:nvPr>
        </p:nvSpPr>
        <p:spPr>
          <a:xfrm>
            <a:off x="869932" y="2762095"/>
            <a:ext cx="4392891" cy="784443"/>
          </a:xfrm>
        </p:spPr>
        <p:txBody>
          <a:bodyPr anchor="t">
            <a:normAutofit/>
          </a:bodyPr>
          <a:lstStyle/>
          <a:p>
            <a:pPr algn="l"/>
            <a:r>
              <a:rPr lang="en-TH" sz="4800" dirty="0"/>
              <a:t>Dentist Booking</a:t>
            </a:r>
          </a:p>
        </p:txBody>
      </p:sp>
      <p:sp>
        <p:nvSpPr>
          <p:cNvPr id="3" name="Subtitle 2">
            <a:extLst>
              <a:ext uri="{FF2B5EF4-FFF2-40B4-BE49-F238E27FC236}">
                <a16:creationId xmlns:a16="http://schemas.microsoft.com/office/drawing/2014/main" id="{8491762B-AF0E-F378-6254-18A19C8A5962}"/>
              </a:ext>
            </a:extLst>
          </p:cNvPr>
          <p:cNvSpPr>
            <a:spLocks noGrp="1"/>
          </p:cNvSpPr>
          <p:nvPr>
            <p:ph type="subTitle" idx="1"/>
          </p:nvPr>
        </p:nvSpPr>
        <p:spPr>
          <a:xfrm>
            <a:off x="869931" y="3119662"/>
            <a:ext cx="6009366" cy="1637523"/>
          </a:xfrm>
        </p:spPr>
        <p:txBody>
          <a:bodyPr anchor="b">
            <a:normAutofit/>
          </a:bodyPr>
          <a:lstStyle/>
          <a:p>
            <a:pPr algn="l"/>
            <a:r>
              <a:rPr lang="en-TH" sz="1800" dirty="0"/>
              <a:t>By </a:t>
            </a:r>
            <a:r>
              <a:rPr lang="th-TH" sz="1800" dirty="0">
                <a:solidFill>
                  <a:srgbClr val="0E9ED5"/>
                </a:solidFill>
              </a:rPr>
              <a:t>แล้วแต่</a:t>
            </a:r>
            <a:endParaRPr lang="en-TH" sz="1800" dirty="0">
              <a:solidFill>
                <a:srgbClr val="0E9ED5"/>
              </a:solidFill>
            </a:endParaRPr>
          </a:p>
          <a:p>
            <a:pPr algn="l"/>
            <a:r>
              <a:rPr lang="en-TH" sz="1800" dirty="0"/>
              <a:t>Waranthorn Chansawang 6432154921</a:t>
            </a:r>
          </a:p>
          <a:p>
            <a:pPr algn="l"/>
            <a:r>
              <a:rPr lang="en-US" sz="1800" dirty="0"/>
              <a:t>Nattapong Anansomsin </a:t>
            </a:r>
            <a:r>
              <a:rPr lang="en-TH" sz="1800" dirty="0"/>
              <a:t>6431317721</a:t>
            </a: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for a dental clinic&#10;&#10;Description automatically generated">
            <a:extLst>
              <a:ext uri="{FF2B5EF4-FFF2-40B4-BE49-F238E27FC236}">
                <a16:creationId xmlns:a16="http://schemas.microsoft.com/office/drawing/2014/main" id="{7821CC06-345E-5F0A-9C61-D43B4988716A}"/>
              </a:ext>
            </a:extLst>
          </p:cNvPr>
          <p:cNvPicPr>
            <a:picLocks noChangeAspect="1"/>
          </p:cNvPicPr>
          <p:nvPr/>
        </p:nvPicPr>
        <p:blipFill rotWithShape="1">
          <a:blip r:embed="rId2"/>
          <a:srcRect t="1268"/>
          <a:stretch/>
        </p:blipFill>
        <p:spPr>
          <a:xfrm>
            <a:off x="5922492" y="666728"/>
            <a:ext cx="5536001" cy="5465791"/>
          </a:xfrm>
          <a:prstGeom prst="rect">
            <a:avLst/>
          </a:prstGeom>
        </p:spPr>
      </p:pic>
      <p:sp>
        <p:nvSpPr>
          <p:cNvPr id="6" name="TextBox 5">
            <a:extLst>
              <a:ext uri="{FF2B5EF4-FFF2-40B4-BE49-F238E27FC236}">
                <a16:creationId xmlns:a16="http://schemas.microsoft.com/office/drawing/2014/main" id="{5B34AC5A-8329-617A-E255-9CF22C989257}"/>
              </a:ext>
            </a:extLst>
          </p:cNvPr>
          <p:cNvSpPr txBox="1"/>
          <p:nvPr/>
        </p:nvSpPr>
        <p:spPr>
          <a:xfrm>
            <a:off x="267833" y="4890854"/>
            <a:ext cx="6096000" cy="369332"/>
          </a:xfrm>
          <a:prstGeom prst="rect">
            <a:avLst/>
          </a:prstGeom>
          <a:noFill/>
        </p:spPr>
        <p:txBody>
          <a:bodyPr wrap="square">
            <a:spAutoFit/>
          </a:bodyPr>
          <a:lstStyle/>
          <a:p>
            <a:r>
              <a:rPr lang="en-TH" dirty="0"/>
              <a:t>https://github.com/nattapong232/DentistBooking</a:t>
            </a:r>
          </a:p>
        </p:txBody>
      </p:sp>
    </p:spTree>
    <p:extLst>
      <p:ext uri="{BB962C8B-B14F-4D97-AF65-F5344CB8AC3E}">
        <p14:creationId xmlns:p14="http://schemas.microsoft.com/office/powerpoint/2010/main" val="2393736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F8D8-B7F7-3B3B-C4F5-A2D71C4BC5E3}"/>
              </a:ext>
            </a:extLst>
          </p:cNvPr>
          <p:cNvSpPr>
            <a:spLocks noGrp="1"/>
          </p:cNvSpPr>
          <p:nvPr>
            <p:ph type="title"/>
          </p:nvPr>
        </p:nvSpPr>
        <p:spPr/>
        <p:txBody>
          <a:bodyPr/>
          <a:lstStyle/>
          <a:p>
            <a:r>
              <a:rPr lang="en-TH" dirty="0"/>
              <a:t>Additional Requirement</a:t>
            </a:r>
          </a:p>
        </p:txBody>
      </p:sp>
      <p:sp>
        <p:nvSpPr>
          <p:cNvPr id="3" name="Content Placeholder 2">
            <a:extLst>
              <a:ext uri="{FF2B5EF4-FFF2-40B4-BE49-F238E27FC236}">
                <a16:creationId xmlns:a16="http://schemas.microsoft.com/office/drawing/2014/main" id="{D110A5B9-3239-4789-8CB1-F339B92951B6}"/>
              </a:ext>
            </a:extLst>
          </p:cNvPr>
          <p:cNvSpPr>
            <a:spLocks noGrp="1"/>
          </p:cNvSpPr>
          <p:nvPr>
            <p:ph idx="1"/>
          </p:nvPr>
        </p:nvSpPr>
        <p:spPr/>
        <p:txBody>
          <a:bodyPr/>
          <a:lstStyle/>
          <a:p>
            <a:r>
              <a:rPr lang="en-US" dirty="0"/>
              <a:t>The system will send confirmation emails upon successful reservation.</a:t>
            </a:r>
            <a:endParaRPr lang="en-TH" dirty="0"/>
          </a:p>
        </p:txBody>
      </p:sp>
      <p:sp>
        <p:nvSpPr>
          <p:cNvPr id="4" name="Slide Number Placeholder 3">
            <a:extLst>
              <a:ext uri="{FF2B5EF4-FFF2-40B4-BE49-F238E27FC236}">
                <a16:creationId xmlns:a16="http://schemas.microsoft.com/office/drawing/2014/main" id="{82C0EC47-2C8B-507F-87A9-654C711C1AA4}"/>
              </a:ext>
            </a:extLst>
          </p:cNvPr>
          <p:cNvSpPr>
            <a:spLocks noGrp="1"/>
          </p:cNvSpPr>
          <p:nvPr>
            <p:ph type="sldNum" sz="quarter" idx="12"/>
          </p:nvPr>
        </p:nvSpPr>
        <p:spPr/>
        <p:txBody>
          <a:bodyPr/>
          <a:lstStyle/>
          <a:p>
            <a:fld id="{B4E24458-4BE4-1B4B-9639-224393D77E05}" type="slidenum">
              <a:rPr lang="en-TH" smtClean="0"/>
              <a:t>10</a:t>
            </a:fld>
            <a:endParaRPr lang="en-TH"/>
          </a:p>
        </p:txBody>
      </p:sp>
    </p:spTree>
    <p:extLst>
      <p:ext uri="{BB962C8B-B14F-4D97-AF65-F5344CB8AC3E}">
        <p14:creationId xmlns:p14="http://schemas.microsoft.com/office/powerpoint/2010/main" val="3758570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2E305-B7C0-EF55-3B7C-85AF2F18C6F2}"/>
              </a:ext>
            </a:extLst>
          </p:cNvPr>
          <p:cNvSpPr>
            <a:spLocks noGrp="1"/>
          </p:cNvSpPr>
          <p:nvPr>
            <p:ph type="title"/>
          </p:nvPr>
        </p:nvSpPr>
        <p:spPr/>
        <p:txBody>
          <a:bodyPr/>
          <a:lstStyle/>
          <a:p>
            <a:r>
              <a:rPr lang="en-TH" dirty="0"/>
              <a:t>C</a:t>
            </a:r>
            <a:r>
              <a:rPr lang="en-US" dirty="0"/>
              <a:t>o</a:t>
            </a:r>
            <a:r>
              <a:rPr lang="en-TH" dirty="0"/>
              <a:t>de </a:t>
            </a:r>
            <a:r>
              <a:rPr lang="th-TH" dirty="0"/>
              <a:t>ที่แก้ไป</a:t>
            </a:r>
            <a:endParaRPr lang="en-TH" dirty="0"/>
          </a:p>
        </p:txBody>
      </p:sp>
      <p:sp>
        <p:nvSpPr>
          <p:cNvPr id="3" name="Content Placeholder 2">
            <a:extLst>
              <a:ext uri="{FF2B5EF4-FFF2-40B4-BE49-F238E27FC236}">
                <a16:creationId xmlns:a16="http://schemas.microsoft.com/office/drawing/2014/main" id="{143BB6C6-FC2D-F9B7-A10D-10547C546434}"/>
              </a:ext>
            </a:extLst>
          </p:cNvPr>
          <p:cNvSpPr>
            <a:spLocks noGrp="1"/>
          </p:cNvSpPr>
          <p:nvPr>
            <p:ph idx="1"/>
          </p:nvPr>
        </p:nvSpPr>
        <p:spPr/>
        <p:txBody>
          <a:bodyPr/>
          <a:lstStyle/>
          <a:p>
            <a:r>
              <a:rPr lang="en-US" dirty="0"/>
              <a:t>Change from </a:t>
            </a:r>
            <a:r>
              <a:rPr lang="en-US" dirty="0">
                <a:solidFill>
                  <a:srgbClr val="0E9ED5"/>
                </a:solidFill>
              </a:rPr>
              <a:t>Hospital</a:t>
            </a:r>
            <a:r>
              <a:rPr lang="en-US" dirty="0"/>
              <a:t> -&gt; </a:t>
            </a:r>
            <a:r>
              <a:rPr lang="en-US" dirty="0">
                <a:solidFill>
                  <a:srgbClr val="0E9ED5"/>
                </a:solidFill>
              </a:rPr>
              <a:t>Dentist</a:t>
            </a:r>
          </a:p>
          <a:p>
            <a:r>
              <a:rPr lang="en-US" dirty="0"/>
              <a:t>Change from </a:t>
            </a:r>
            <a:r>
              <a:rPr lang="en-US" dirty="0">
                <a:solidFill>
                  <a:srgbClr val="0E9ED5"/>
                </a:solidFill>
              </a:rPr>
              <a:t>Appointment</a:t>
            </a:r>
            <a:r>
              <a:rPr lang="en-US" dirty="0"/>
              <a:t> -&gt; </a:t>
            </a:r>
            <a:r>
              <a:rPr lang="en-US" dirty="0">
                <a:solidFill>
                  <a:srgbClr val="0E9ED5"/>
                </a:solidFill>
              </a:rPr>
              <a:t>Booking</a:t>
            </a:r>
            <a:endParaRPr lang="en-TH" dirty="0">
              <a:solidFill>
                <a:srgbClr val="0E9ED5"/>
              </a:solidFill>
            </a:endParaRPr>
          </a:p>
          <a:p>
            <a:endParaRPr lang="en-US" dirty="0"/>
          </a:p>
          <a:p>
            <a:pPr marL="0" indent="0">
              <a:buNone/>
            </a:pPr>
            <a:endParaRPr lang="en-TH" dirty="0"/>
          </a:p>
          <a:p>
            <a:endParaRPr lang="en-TH" dirty="0"/>
          </a:p>
        </p:txBody>
      </p:sp>
      <p:sp>
        <p:nvSpPr>
          <p:cNvPr id="9" name="Slide Number Placeholder 8">
            <a:extLst>
              <a:ext uri="{FF2B5EF4-FFF2-40B4-BE49-F238E27FC236}">
                <a16:creationId xmlns:a16="http://schemas.microsoft.com/office/drawing/2014/main" id="{17D5D32E-7B6F-39A8-90F6-B6C0793D396B}"/>
              </a:ext>
            </a:extLst>
          </p:cNvPr>
          <p:cNvSpPr>
            <a:spLocks noGrp="1"/>
          </p:cNvSpPr>
          <p:nvPr>
            <p:ph type="sldNum" sz="quarter" idx="12"/>
          </p:nvPr>
        </p:nvSpPr>
        <p:spPr/>
        <p:txBody>
          <a:bodyPr/>
          <a:lstStyle/>
          <a:p>
            <a:fld id="{B4E24458-4BE4-1B4B-9639-224393D77E05}" type="slidenum">
              <a:rPr lang="en-TH" smtClean="0"/>
              <a:t>11</a:t>
            </a:fld>
            <a:endParaRPr lang="en-TH"/>
          </a:p>
        </p:txBody>
      </p:sp>
      <p:grpSp>
        <p:nvGrpSpPr>
          <p:cNvPr id="14" name="Group 13">
            <a:extLst>
              <a:ext uri="{FF2B5EF4-FFF2-40B4-BE49-F238E27FC236}">
                <a16:creationId xmlns:a16="http://schemas.microsoft.com/office/drawing/2014/main" id="{5AF989E4-B156-1132-FC86-679DA47235AE}"/>
              </a:ext>
            </a:extLst>
          </p:cNvPr>
          <p:cNvGrpSpPr/>
          <p:nvPr/>
        </p:nvGrpSpPr>
        <p:grpSpPr>
          <a:xfrm>
            <a:off x="419102" y="3449499"/>
            <a:ext cx="3545305" cy="2436042"/>
            <a:chOff x="419102" y="2912335"/>
            <a:chExt cx="3545305" cy="2436042"/>
          </a:xfrm>
        </p:grpSpPr>
        <p:sp>
          <p:nvSpPr>
            <p:cNvPr id="6" name="Rounded Rectangle 5">
              <a:extLst>
                <a:ext uri="{FF2B5EF4-FFF2-40B4-BE49-F238E27FC236}">
                  <a16:creationId xmlns:a16="http://schemas.microsoft.com/office/drawing/2014/main" id="{9CD0BA7E-2191-257B-3E92-A18338A5F817}"/>
                </a:ext>
              </a:extLst>
            </p:cNvPr>
            <p:cNvSpPr/>
            <p:nvPr/>
          </p:nvSpPr>
          <p:spPr>
            <a:xfrm>
              <a:off x="419102" y="2912335"/>
              <a:ext cx="3545305" cy="2436042"/>
            </a:xfrm>
            <a:prstGeom prst="roundRect">
              <a:avLst>
                <a:gd name="adj" fmla="val 9995"/>
              </a:avLst>
            </a:prstGeom>
            <a:solidFill>
              <a:srgbClr val="0E9ED5"/>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H" sz="3600" dirty="0"/>
                <a:t>models</a:t>
              </a:r>
            </a:p>
          </p:txBody>
        </p:sp>
        <p:sp>
          <p:nvSpPr>
            <p:cNvPr id="10" name="Rounded Rectangle 9">
              <a:extLst>
                <a:ext uri="{FF2B5EF4-FFF2-40B4-BE49-F238E27FC236}">
                  <a16:creationId xmlns:a16="http://schemas.microsoft.com/office/drawing/2014/main" id="{7148820C-BB6E-653A-F4BE-9031B91BCC7E}"/>
                </a:ext>
              </a:extLst>
            </p:cNvPr>
            <p:cNvSpPr/>
            <p:nvPr/>
          </p:nvSpPr>
          <p:spPr>
            <a:xfrm>
              <a:off x="455339" y="4086882"/>
              <a:ext cx="3472832" cy="551543"/>
            </a:xfrm>
            <a:prstGeom prst="roundRect">
              <a:avLst>
                <a:gd name="adj" fmla="val 50000"/>
              </a:avLst>
            </a:prstGeom>
            <a:solidFill>
              <a:schemeClr val="bg1"/>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sz="3200" dirty="0">
                  <a:solidFill>
                    <a:srgbClr val="0E9ED5"/>
                  </a:solidFill>
                  <a:latin typeface="SUKHUMVITSET-TEXT" panose="02000506000000020004" pitchFamily="2" charset="-34"/>
                  <a:cs typeface="SUKHUMVITSET-TEXT" panose="02000506000000020004" pitchFamily="2" charset="-34"/>
                </a:rPr>
                <a:t>Dentist.js</a:t>
              </a:r>
            </a:p>
          </p:txBody>
        </p:sp>
        <p:sp>
          <p:nvSpPr>
            <p:cNvPr id="11" name="Rounded Rectangle 10">
              <a:extLst>
                <a:ext uri="{FF2B5EF4-FFF2-40B4-BE49-F238E27FC236}">
                  <a16:creationId xmlns:a16="http://schemas.microsoft.com/office/drawing/2014/main" id="{82415F98-2754-0091-C597-4EE176BD1A3C}"/>
                </a:ext>
              </a:extLst>
            </p:cNvPr>
            <p:cNvSpPr/>
            <p:nvPr/>
          </p:nvSpPr>
          <p:spPr>
            <a:xfrm>
              <a:off x="455339" y="4709158"/>
              <a:ext cx="3472832" cy="551543"/>
            </a:xfrm>
            <a:prstGeom prst="roundRect">
              <a:avLst>
                <a:gd name="adj" fmla="val 50000"/>
              </a:avLst>
            </a:prstGeom>
            <a:solidFill>
              <a:schemeClr val="bg1"/>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sz="3200" dirty="0">
                  <a:solidFill>
                    <a:srgbClr val="0E9ED5"/>
                  </a:solidFill>
                  <a:latin typeface="SUKHUMVITSET-TEXT" panose="02000506000000020004" pitchFamily="2" charset="-34"/>
                  <a:cs typeface="SUKHUMVITSET-TEXT" panose="02000506000000020004" pitchFamily="2" charset="-34"/>
                </a:rPr>
                <a:t>User.js</a:t>
              </a:r>
            </a:p>
          </p:txBody>
        </p:sp>
      </p:grpSp>
      <p:grpSp>
        <p:nvGrpSpPr>
          <p:cNvPr id="15" name="Group 14">
            <a:extLst>
              <a:ext uri="{FF2B5EF4-FFF2-40B4-BE49-F238E27FC236}">
                <a16:creationId xmlns:a16="http://schemas.microsoft.com/office/drawing/2014/main" id="{F003EF75-D6A2-1EAE-CC06-AB6DF0716429}"/>
              </a:ext>
            </a:extLst>
          </p:cNvPr>
          <p:cNvGrpSpPr/>
          <p:nvPr/>
        </p:nvGrpSpPr>
        <p:grpSpPr>
          <a:xfrm>
            <a:off x="4323347" y="2839765"/>
            <a:ext cx="3545305" cy="3045776"/>
            <a:chOff x="419102" y="2912335"/>
            <a:chExt cx="3545305" cy="3045776"/>
          </a:xfrm>
        </p:grpSpPr>
        <p:sp>
          <p:nvSpPr>
            <p:cNvPr id="16" name="Rounded Rectangle 15">
              <a:extLst>
                <a:ext uri="{FF2B5EF4-FFF2-40B4-BE49-F238E27FC236}">
                  <a16:creationId xmlns:a16="http://schemas.microsoft.com/office/drawing/2014/main" id="{026A90CD-79DA-7F0D-22AC-EE93EBC9476A}"/>
                </a:ext>
              </a:extLst>
            </p:cNvPr>
            <p:cNvSpPr/>
            <p:nvPr/>
          </p:nvSpPr>
          <p:spPr>
            <a:xfrm>
              <a:off x="419102" y="2912335"/>
              <a:ext cx="3545305" cy="3045776"/>
            </a:xfrm>
            <a:prstGeom prst="roundRect">
              <a:avLst>
                <a:gd name="adj" fmla="val 9995"/>
              </a:avLst>
            </a:prstGeom>
            <a:solidFill>
              <a:srgbClr val="0E9ED5"/>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H" sz="3600" dirty="0"/>
                <a:t>controllers</a:t>
              </a:r>
            </a:p>
          </p:txBody>
        </p:sp>
        <p:sp>
          <p:nvSpPr>
            <p:cNvPr id="17" name="Rounded Rectangle 16">
              <a:extLst>
                <a:ext uri="{FF2B5EF4-FFF2-40B4-BE49-F238E27FC236}">
                  <a16:creationId xmlns:a16="http://schemas.microsoft.com/office/drawing/2014/main" id="{941B5713-6A8D-3719-EE29-FD172B708EBD}"/>
                </a:ext>
              </a:extLst>
            </p:cNvPr>
            <p:cNvSpPr/>
            <p:nvPr/>
          </p:nvSpPr>
          <p:spPr>
            <a:xfrm>
              <a:off x="455339" y="4086882"/>
              <a:ext cx="3472832" cy="551543"/>
            </a:xfrm>
            <a:prstGeom prst="roundRect">
              <a:avLst>
                <a:gd name="adj" fmla="val 50000"/>
              </a:avLst>
            </a:prstGeom>
            <a:solidFill>
              <a:schemeClr val="bg1"/>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E9ED5"/>
                  </a:solidFill>
                  <a:latin typeface="SUKHUMVITSET-TEXT" panose="02000506000000020004" pitchFamily="2" charset="-34"/>
                  <a:cs typeface="SUKHUMVITSET-TEXT" panose="02000506000000020004" pitchFamily="2" charset="-34"/>
                </a:rPr>
                <a:t>b</a:t>
              </a:r>
              <a:r>
                <a:rPr lang="en-TH" sz="3200" dirty="0">
                  <a:solidFill>
                    <a:srgbClr val="0E9ED5"/>
                  </a:solidFill>
                  <a:latin typeface="SUKHUMVITSET-TEXT" panose="02000506000000020004" pitchFamily="2" charset="-34"/>
                  <a:cs typeface="SUKHUMVITSET-TEXT" panose="02000506000000020004" pitchFamily="2" charset="-34"/>
                </a:rPr>
                <a:t>ooking.js</a:t>
              </a:r>
            </a:p>
          </p:txBody>
        </p:sp>
        <p:sp>
          <p:nvSpPr>
            <p:cNvPr id="18" name="Rounded Rectangle 17">
              <a:extLst>
                <a:ext uri="{FF2B5EF4-FFF2-40B4-BE49-F238E27FC236}">
                  <a16:creationId xmlns:a16="http://schemas.microsoft.com/office/drawing/2014/main" id="{9BBA3627-2C25-E9F3-DDA6-1AD21427BC6E}"/>
                </a:ext>
              </a:extLst>
            </p:cNvPr>
            <p:cNvSpPr/>
            <p:nvPr/>
          </p:nvSpPr>
          <p:spPr>
            <a:xfrm>
              <a:off x="455339" y="4709158"/>
              <a:ext cx="3472832" cy="551543"/>
            </a:xfrm>
            <a:prstGeom prst="roundRect">
              <a:avLst>
                <a:gd name="adj" fmla="val 50000"/>
              </a:avLst>
            </a:prstGeom>
            <a:solidFill>
              <a:schemeClr val="bg1"/>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E9ED5"/>
                  </a:solidFill>
                  <a:latin typeface="SUKHUMVITSET-TEXT" panose="02000506000000020004" pitchFamily="2" charset="-34"/>
                  <a:cs typeface="SUKHUMVITSET-TEXT" panose="02000506000000020004" pitchFamily="2" charset="-34"/>
                </a:rPr>
                <a:t>a</a:t>
              </a:r>
              <a:r>
                <a:rPr lang="en-TH" sz="3200" dirty="0">
                  <a:solidFill>
                    <a:srgbClr val="0E9ED5"/>
                  </a:solidFill>
                  <a:latin typeface="SUKHUMVITSET-TEXT" panose="02000506000000020004" pitchFamily="2" charset="-34"/>
                  <a:cs typeface="SUKHUMVITSET-TEXT" panose="02000506000000020004" pitchFamily="2" charset="-34"/>
                </a:rPr>
                <a:t>uth.js</a:t>
              </a:r>
            </a:p>
          </p:txBody>
        </p:sp>
        <p:sp>
          <p:nvSpPr>
            <p:cNvPr id="19" name="Rounded Rectangle 18">
              <a:extLst>
                <a:ext uri="{FF2B5EF4-FFF2-40B4-BE49-F238E27FC236}">
                  <a16:creationId xmlns:a16="http://schemas.microsoft.com/office/drawing/2014/main" id="{389F34DA-72EF-D94C-472F-50586D33433E}"/>
                </a:ext>
              </a:extLst>
            </p:cNvPr>
            <p:cNvSpPr/>
            <p:nvPr/>
          </p:nvSpPr>
          <p:spPr>
            <a:xfrm>
              <a:off x="455339" y="5331434"/>
              <a:ext cx="3472832" cy="551543"/>
            </a:xfrm>
            <a:prstGeom prst="roundRect">
              <a:avLst>
                <a:gd name="adj" fmla="val 50000"/>
              </a:avLst>
            </a:prstGeom>
            <a:solidFill>
              <a:schemeClr val="bg1"/>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E9ED5"/>
                  </a:solidFill>
                  <a:latin typeface="SUKHUMVITSET-TEXT" panose="02000506000000020004" pitchFamily="2" charset="-34"/>
                  <a:cs typeface="SUKHUMVITSET-TEXT" panose="02000506000000020004" pitchFamily="2" charset="-34"/>
                </a:rPr>
                <a:t>d</a:t>
              </a:r>
              <a:r>
                <a:rPr lang="en-TH" sz="3200" dirty="0">
                  <a:solidFill>
                    <a:srgbClr val="0E9ED5"/>
                  </a:solidFill>
                  <a:latin typeface="SUKHUMVITSET-TEXT" panose="02000506000000020004" pitchFamily="2" charset="-34"/>
                  <a:cs typeface="SUKHUMVITSET-TEXT" panose="02000506000000020004" pitchFamily="2" charset="-34"/>
                </a:rPr>
                <a:t>entist.js</a:t>
              </a:r>
            </a:p>
          </p:txBody>
        </p:sp>
      </p:grpSp>
      <p:sp>
        <p:nvSpPr>
          <p:cNvPr id="20" name="Rounded Rectangle 19">
            <a:extLst>
              <a:ext uri="{FF2B5EF4-FFF2-40B4-BE49-F238E27FC236}">
                <a16:creationId xmlns:a16="http://schemas.microsoft.com/office/drawing/2014/main" id="{774A5FE1-4166-5838-B174-6D7DB19D3B34}"/>
              </a:ext>
            </a:extLst>
          </p:cNvPr>
          <p:cNvSpPr/>
          <p:nvPr/>
        </p:nvSpPr>
        <p:spPr>
          <a:xfrm>
            <a:off x="455338" y="2798202"/>
            <a:ext cx="3472832" cy="551543"/>
          </a:xfrm>
          <a:prstGeom prst="roundRect">
            <a:avLst>
              <a:gd name="adj" fmla="val 50000"/>
            </a:avLst>
          </a:prstGeom>
          <a:solidFill>
            <a:srgbClr val="0E9ED5"/>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a:t>
            </a:r>
            <a:r>
              <a:rPr lang="en-TH" sz="3200" dirty="0">
                <a:solidFill>
                  <a:schemeClr val="bg1"/>
                </a:solidFill>
              </a:rPr>
              <a:t>onfig.env</a:t>
            </a:r>
          </a:p>
        </p:txBody>
      </p:sp>
      <p:grpSp>
        <p:nvGrpSpPr>
          <p:cNvPr id="5" name="Group 4">
            <a:extLst>
              <a:ext uri="{FF2B5EF4-FFF2-40B4-BE49-F238E27FC236}">
                <a16:creationId xmlns:a16="http://schemas.microsoft.com/office/drawing/2014/main" id="{4448FC22-9D53-CB46-8CEF-673B129652FE}"/>
              </a:ext>
            </a:extLst>
          </p:cNvPr>
          <p:cNvGrpSpPr/>
          <p:nvPr/>
        </p:nvGrpSpPr>
        <p:grpSpPr>
          <a:xfrm>
            <a:off x="8282224" y="2990296"/>
            <a:ext cx="3545305" cy="1299787"/>
            <a:chOff x="419102" y="2912335"/>
            <a:chExt cx="3545305" cy="1299787"/>
          </a:xfrm>
        </p:grpSpPr>
        <p:sp>
          <p:nvSpPr>
            <p:cNvPr id="7" name="Rounded Rectangle 6">
              <a:extLst>
                <a:ext uri="{FF2B5EF4-FFF2-40B4-BE49-F238E27FC236}">
                  <a16:creationId xmlns:a16="http://schemas.microsoft.com/office/drawing/2014/main" id="{998F375E-53D6-6E02-6A58-72F897930B89}"/>
                </a:ext>
              </a:extLst>
            </p:cNvPr>
            <p:cNvSpPr/>
            <p:nvPr/>
          </p:nvSpPr>
          <p:spPr>
            <a:xfrm>
              <a:off x="419102" y="2912335"/>
              <a:ext cx="3545305" cy="1299787"/>
            </a:xfrm>
            <a:prstGeom prst="roundRect">
              <a:avLst>
                <a:gd name="adj" fmla="val 15304"/>
              </a:avLst>
            </a:prstGeom>
            <a:solidFill>
              <a:srgbClr val="0E9ED5"/>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H" sz="3600" dirty="0"/>
                <a:t>middleware</a:t>
              </a:r>
            </a:p>
          </p:txBody>
        </p:sp>
        <p:sp>
          <p:nvSpPr>
            <p:cNvPr id="8" name="Rounded Rectangle 7">
              <a:extLst>
                <a:ext uri="{FF2B5EF4-FFF2-40B4-BE49-F238E27FC236}">
                  <a16:creationId xmlns:a16="http://schemas.microsoft.com/office/drawing/2014/main" id="{E7FBC040-4BB1-984A-84A4-7FE89DF8D513}"/>
                </a:ext>
              </a:extLst>
            </p:cNvPr>
            <p:cNvSpPr/>
            <p:nvPr/>
          </p:nvSpPr>
          <p:spPr>
            <a:xfrm>
              <a:off x="455338" y="3578813"/>
              <a:ext cx="3472832" cy="551543"/>
            </a:xfrm>
            <a:prstGeom prst="roundRect">
              <a:avLst>
                <a:gd name="adj" fmla="val 50000"/>
              </a:avLst>
            </a:prstGeom>
            <a:solidFill>
              <a:schemeClr val="bg1"/>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E9ED5"/>
                  </a:solidFill>
                  <a:latin typeface="SUKHUMVITSET-TEXT" panose="02000506000000020004" pitchFamily="2" charset="-34"/>
                  <a:cs typeface="SUKHUMVITSET-TEXT" panose="02000506000000020004" pitchFamily="2" charset="-34"/>
                </a:rPr>
                <a:t>m</a:t>
              </a:r>
              <a:r>
                <a:rPr lang="en-TH" sz="3200" dirty="0">
                  <a:solidFill>
                    <a:srgbClr val="0E9ED5"/>
                  </a:solidFill>
                  <a:latin typeface="SUKHUMVITSET-TEXT" panose="02000506000000020004" pitchFamily="2" charset="-34"/>
                  <a:cs typeface="SUKHUMVITSET-TEXT" panose="02000506000000020004" pitchFamily="2" charset="-34"/>
                </a:rPr>
                <a:t>ail.js</a:t>
              </a:r>
            </a:p>
          </p:txBody>
        </p:sp>
      </p:grpSp>
      <p:grpSp>
        <p:nvGrpSpPr>
          <p:cNvPr id="21" name="Group 20">
            <a:extLst>
              <a:ext uri="{FF2B5EF4-FFF2-40B4-BE49-F238E27FC236}">
                <a16:creationId xmlns:a16="http://schemas.microsoft.com/office/drawing/2014/main" id="{6D8F7480-71E4-C3C0-1799-FEB1C14283BF}"/>
              </a:ext>
            </a:extLst>
          </p:cNvPr>
          <p:cNvGrpSpPr/>
          <p:nvPr/>
        </p:nvGrpSpPr>
        <p:grpSpPr>
          <a:xfrm>
            <a:off x="8282225" y="4498078"/>
            <a:ext cx="3545305" cy="1299787"/>
            <a:chOff x="419102" y="2912335"/>
            <a:chExt cx="3545305" cy="1299787"/>
          </a:xfrm>
        </p:grpSpPr>
        <p:sp>
          <p:nvSpPr>
            <p:cNvPr id="22" name="Rounded Rectangle 21">
              <a:extLst>
                <a:ext uri="{FF2B5EF4-FFF2-40B4-BE49-F238E27FC236}">
                  <a16:creationId xmlns:a16="http://schemas.microsoft.com/office/drawing/2014/main" id="{13791267-C712-2680-281A-E15D6CDA6BBD}"/>
                </a:ext>
              </a:extLst>
            </p:cNvPr>
            <p:cNvSpPr/>
            <p:nvPr/>
          </p:nvSpPr>
          <p:spPr>
            <a:xfrm>
              <a:off x="419102" y="2912335"/>
              <a:ext cx="3545305" cy="1299787"/>
            </a:xfrm>
            <a:prstGeom prst="roundRect">
              <a:avLst>
                <a:gd name="adj" fmla="val 15304"/>
              </a:avLst>
            </a:prstGeom>
            <a:solidFill>
              <a:srgbClr val="0E9ED5"/>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H" sz="3600" dirty="0"/>
                <a:t>route</a:t>
              </a:r>
            </a:p>
          </p:txBody>
        </p:sp>
        <p:sp>
          <p:nvSpPr>
            <p:cNvPr id="23" name="Rounded Rectangle 22">
              <a:extLst>
                <a:ext uri="{FF2B5EF4-FFF2-40B4-BE49-F238E27FC236}">
                  <a16:creationId xmlns:a16="http://schemas.microsoft.com/office/drawing/2014/main" id="{7648CA3A-C078-4321-C857-D184928EFDAA}"/>
                </a:ext>
              </a:extLst>
            </p:cNvPr>
            <p:cNvSpPr/>
            <p:nvPr/>
          </p:nvSpPr>
          <p:spPr>
            <a:xfrm>
              <a:off x="455338" y="3578813"/>
              <a:ext cx="3472832" cy="551543"/>
            </a:xfrm>
            <a:prstGeom prst="roundRect">
              <a:avLst>
                <a:gd name="adj" fmla="val 50000"/>
              </a:avLst>
            </a:prstGeom>
            <a:solidFill>
              <a:schemeClr val="bg1"/>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E9ED5"/>
                  </a:solidFill>
                  <a:latin typeface="SUKHUMVITSET-TEXT" panose="02000506000000020004" pitchFamily="2" charset="-34"/>
                  <a:cs typeface="SUKHUMVITSET-TEXT" panose="02000506000000020004" pitchFamily="2" charset="-34"/>
                </a:rPr>
                <a:t>b</a:t>
              </a:r>
              <a:r>
                <a:rPr lang="en-TH" sz="3200" dirty="0">
                  <a:solidFill>
                    <a:srgbClr val="0E9ED5"/>
                  </a:solidFill>
                  <a:latin typeface="SUKHUMVITSET-TEXT" panose="02000506000000020004" pitchFamily="2" charset="-34"/>
                  <a:cs typeface="SUKHUMVITSET-TEXT" panose="02000506000000020004" pitchFamily="2" charset="-34"/>
                </a:rPr>
                <a:t>ooking.js</a:t>
              </a:r>
            </a:p>
          </p:txBody>
        </p:sp>
      </p:grpSp>
    </p:spTree>
    <p:extLst>
      <p:ext uri="{BB962C8B-B14F-4D97-AF65-F5344CB8AC3E}">
        <p14:creationId xmlns:p14="http://schemas.microsoft.com/office/powerpoint/2010/main" val="3021747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19676-A7CF-23CF-AB0B-89D6B14B82E0}"/>
              </a:ext>
            </a:extLst>
          </p:cNvPr>
          <p:cNvSpPr>
            <a:spLocks noGrp="1"/>
          </p:cNvSpPr>
          <p:nvPr>
            <p:ph type="title"/>
          </p:nvPr>
        </p:nvSpPr>
        <p:spPr/>
        <p:txBody>
          <a:bodyPr/>
          <a:lstStyle/>
          <a:p>
            <a:r>
              <a:rPr lang="en-TH" dirty="0"/>
              <a:t>models/Dentist.js</a:t>
            </a:r>
          </a:p>
        </p:txBody>
      </p:sp>
      <p:sp>
        <p:nvSpPr>
          <p:cNvPr id="3" name="Content Placeholder 2">
            <a:extLst>
              <a:ext uri="{FF2B5EF4-FFF2-40B4-BE49-F238E27FC236}">
                <a16:creationId xmlns:a16="http://schemas.microsoft.com/office/drawing/2014/main" id="{B161AD3D-F058-95D9-D191-2595F6641AF9}"/>
              </a:ext>
            </a:extLst>
          </p:cNvPr>
          <p:cNvSpPr>
            <a:spLocks noGrp="1"/>
          </p:cNvSpPr>
          <p:nvPr>
            <p:ph idx="1"/>
          </p:nvPr>
        </p:nvSpPr>
        <p:spPr/>
        <p:txBody>
          <a:bodyPr/>
          <a:lstStyle/>
          <a:p>
            <a:r>
              <a:rPr lang="en-US" dirty="0"/>
              <a:t>M</a:t>
            </a:r>
            <a:r>
              <a:rPr lang="en-TH" dirty="0"/>
              <a:t>odify from </a:t>
            </a:r>
            <a:r>
              <a:rPr lang="en-TH" dirty="0">
                <a:solidFill>
                  <a:srgbClr val="0E9ED5"/>
                </a:solidFill>
              </a:rPr>
              <a:t>model/Hospital.js </a:t>
            </a:r>
            <a:r>
              <a:rPr lang="en-TH" dirty="0"/>
              <a:t>to </a:t>
            </a:r>
            <a:r>
              <a:rPr lang="en-TH" dirty="0">
                <a:solidFill>
                  <a:srgbClr val="0E9ED5"/>
                </a:solidFill>
              </a:rPr>
              <a:t>model/Dentist.js</a:t>
            </a:r>
          </a:p>
        </p:txBody>
      </p:sp>
      <p:pic>
        <p:nvPicPr>
          <p:cNvPr id="6" name="Picture 5">
            <a:extLst>
              <a:ext uri="{FF2B5EF4-FFF2-40B4-BE49-F238E27FC236}">
                <a16:creationId xmlns:a16="http://schemas.microsoft.com/office/drawing/2014/main" id="{983439F4-463B-F158-AFCF-E74107DB5ED8}"/>
              </a:ext>
            </a:extLst>
          </p:cNvPr>
          <p:cNvPicPr>
            <a:picLocks noChangeAspect="1"/>
          </p:cNvPicPr>
          <p:nvPr/>
        </p:nvPicPr>
        <p:blipFill rotWithShape="1">
          <a:blip r:embed="rId2"/>
          <a:srcRect l="8462" t="8187" r="9134" b="9930"/>
          <a:stretch/>
        </p:blipFill>
        <p:spPr>
          <a:xfrm>
            <a:off x="741644" y="2321035"/>
            <a:ext cx="4529095" cy="4319879"/>
          </a:xfrm>
          <a:prstGeom prst="rect">
            <a:avLst/>
          </a:prstGeom>
        </p:spPr>
      </p:pic>
      <p:sp>
        <p:nvSpPr>
          <p:cNvPr id="8" name="Slide Number Placeholder 7">
            <a:extLst>
              <a:ext uri="{FF2B5EF4-FFF2-40B4-BE49-F238E27FC236}">
                <a16:creationId xmlns:a16="http://schemas.microsoft.com/office/drawing/2014/main" id="{694713AA-F647-6466-600C-97F6E0B09569}"/>
              </a:ext>
            </a:extLst>
          </p:cNvPr>
          <p:cNvSpPr>
            <a:spLocks noGrp="1"/>
          </p:cNvSpPr>
          <p:nvPr>
            <p:ph type="sldNum" sz="quarter" idx="12"/>
          </p:nvPr>
        </p:nvSpPr>
        <p:spPr/>
        <p:txBody>
          <a:bodyPr/>
          <a:lstStyle/>
          <a:p>
            <a:fld id="{B4E24458-4BE4-1B4B-9639-224393D77E05}" type="slidenum">
              <a:rPr lang="en-TH" smtClean="0"/>
              <a:t>12</a:t>
            </a:fld>
            <a:endParaRPr lang="en-TH"/>
          </a:p>
        </p:txBody>
      </p:sp>
      <p:pic>
        <p:nvPicPr>
          <p:cNvPr id="4" name="Picture 3">
            <a:extLst>
              <a:ext uri="{FF2B5EF4-FFF2-40B4-BE49-F238E27FC236}">
                <a16:creationId xmlns:a16="http://schemas.microsoft.com/office/drawing/2014/main" id="{E95896C1-2780-3EE7-28D5-ED8718C4494F}"/>
              </a:ext>
            </a:extLst>
          </p:cNvPr>
          <p:cNvPicPr>
            <a:picLocks noChangeAspect="1"/>
          </p:cNvPicPr>
          <p:nvPr/>
        </p:nvPicPr>
        <p:blipFill rotWithShape="1">
          <a:blip r:embed="rId3"/>
          <a:srcRect l="8195" t="10899" r="8454" b="11010"/>
          <a:stretch/>
        </p:blipFill>
        <p:spPr>
          <a:xfrm>
            <a:off x="5926347" y="2327398"/>
            <a:ext cx="5705163" cy="4313516"/>
          </a:xfrm>
          <a:prstGeom prst="rect">
            <a:avLst/>
          </a:prstGeom>
        </p:spPr>
      </p:pic>
    </p:spTree>
    <p:extLst>
      <p:ext uri="{BB962C8B-B14F-4D97-AF65-F5344CB8AC3E}">
        <p14:creationId xmlns:p14="http://schemas.microsoft.com/office/powerpoint/2010/main" val="2028443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60AD-8A18-FB5B-119B-0DAF5D7B78B4}"/>
              </a:ext>
            </a:extLst>
          </p:cNvPr>
          <p:cNvSpPr>
            <a:spLocks noGrp="1"/>
          </p:cNvSpPr>
          <p:nvPr>
            <p:ph type="title"/>
          </p:nvPr>
        </p:nvSpPr>
        <p:spPr/>
        <p:txBody>
          <a:bodyPr/>
          <a:lstStyle/>
          <a:p>
            <a:r>
              <a:rPr lang="en-TH" dirty="0"/>
              <a:t>models/User.js</a:t>
            </a:r>
          </a:p>
        </p:txBody>
      </p:sp>
      <p:sp>
        <p:nvSpPr>
          <p:cNvPr id="3" name="Content Placeholder 2">
            <a:extLst>
              <a:ext uri="{FF2B5EF4-FFF2-40B4-BE49-F238E27FC236}">
                <a16:creationId xmlns:a16="http://schemas.microsoft.com/office/drawing/2014/main" id="{4CCF6F2B-A126-6C37-D7BF-A4F210D8F618}"/>
              </a:ext>
            </a:extLst>
          </p:cNvPr>
          <p:cNvSpPr>
            <a:spLocks noGrp="1"/>
          </p:cNvSpPr>
          <p:nvPr>
            <p:ph idx="1"/>
          </p:nvPr>
        </p:nvSpPr>
        <p:spPr/>
        <p:txBody>
          <a:bodyPr/>
          <a:lstStyle/>
          <a:p>
            <a:r>
              <a:rPr lang="en-TH" dirty="0"/>
              <a:t>Add </a:t>
            </a:r>
            <a:r>
              <a:rPr lang="en-TH" dirty="0">
                <a:solidFill>
                  <a:srgbClr val="0E9ED5"/>
                </a:solidFill>
              </a:rPr>
              <a:t>tel</a:t>
            </a:r>
            <a:r>
              <a:rPr lang="en-TH" dirty="0"/>
              <a:t> for user</a:t>
            </a:r>
          </a:p>
        </p:txBody>
      </p:sp>
      <p:pic>
        <p:nvPicPr>
          <p:cNvPr id="4" name="Picture 3">
            <a:extLst>
              <a:ext uri="{FF2B5EF4-FFF2-40B4-BE49-F238E27FC236}">
                <a16:creationId xmlns:a16="http://schemas.microsoft.com/office/drawing/2014/main" id="{8038AF6A-F134-F09B-7AEB-FA2D0BF1AEB5}"/>
              </a:ext>
            </a:extLst>
          </p:cNvPr>
          <p:cNvPicPr>
            <a:picLocks noChangeAspect="1"/>
          </p:cNvPicPr>
          <p:nvPr/>
        </p:nvPicPr>
        <p:blipFill rotWithShape="1">
          <a:blip r:embed="rId2"/>
          <a:srcRect l="8308" t="13826" r="8927" b="15197"/>
          <a:stretch/>
        </p:blipFill>
        <p:spPr>
          <a:xfrm>
            <a:off x="2281811" y="2448324"/>
            <a:ext cx="7628378" cy="4044551"/>
          </a:xfrm>
          <a:prstGeom prst="rect">
            <a:avLst/>
          </a:prstGeom>
        </p:spPr>
      </p:pic>
      <p:sp>
        <p:nvSpPr>
          <p:cNvPr id="5" name="Slide Number Placeholder 4">
            <a:extLst>
              <a:ext uri="{FF2B5EF4-FFF2-40B4-BE49-F238E27FC236}">
                <a16:creationId xmlns:a16="http://schemas.microsoft.com/office/drawing/2014/main" id="{37D4549F-537B-C054-9A93-F913D7CDA28E}"/>
              </a:ext>
            </a:extLst>
          </p:cNvPr>
          <p:cNvSpPr>
            <a:spLocks noGrp="1"/>
          </p:cNvSpPr>
          <p:nvPr>
            <p:ph type="sldNum" sz="quarter" idx="12"/>
          </p:nvPr>
        </p:nvSpPr>
        <p:spPr/>
        <p:txBody>
          <a:bodyPr/>
          <a:lstStyle/>
          <a:p>
            <a:fld id="{B4E24458-4BE4-1B4B-9639-224393D77E05}" type="slidenum">
              <a:rPr lang="en-TH" smtClean="0"/>
              <a:t>13</a:t>
            </a:fld>
            <a:endParaRPr lang="en-TH"/>
          </a:p>
        </p:txBody>
      </p:sp>
    </p:spTree>
    <p:extLst>
      <p:ext uri="{BB962C8B-B14F-4D97-AF65-F5344CB8AC3E}">
        <p14:creationId xmlns:p14="http://schemas.microsoft.com/office/powerpoint/2010/main" val="3239850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EC363-7AD6-E105-1E43-D5FA46055E1E}"/>
              </a:ext>
            </a:extLst>
          </p:cNvPr>
          <p:cNvSpPr>
            <a:spLocks noGrp="1"/>
          </p:cNvSpPr>
          <p:nvPr>
            <p:ph type="title"/>
          </p:nvPr>
        </p:nvSpPr>
        <p:spPr/>
        <p:txBody>
          <a:bodyPr/>
          <a:lstStyle/>
          <a:p>
            <a:r>
              <a:rPr lang="en-US" dirty="0"/>
              <a:t>controllers/</a:t>
            </a:r>
            <a:r>
              <a:rPr lang="en-US" dirty="0" err="1"/>
              <a:t>booking.js</a:t>
            </a:r>
            <a:endParaRPr lang="en-TH" dirty="0"/>
          </a:p>
        </p:txBody>
      </p:sp>
      <p:sp>
        <p:nvSpPr>
          <p:cNvPr id="3" name="Content Placeholder 2">
            <a:extLst>
              <a:ext uri="{FF2B5EF4-FFF2-40B4-BE49-F238E27FC236}">
                <a16:creationId xmlns:a16="http://schemas.microsoft.com/office/drawing/2014/main" id="{07A42F11-59C3-51CE-880C-05CCAECC3562}"/>
              </a:ext>
            </a:extLst>
          </p:cNvPr>
          <p:cNvSpPr>
            <a:spLocks noGrp="1"/>
          </p:cNvSpPr>
          <p:nvPr>
            <p:ph idx="1"/>
          </p:nvPr>
        </p:nvSpPr>
        <p:spPr>
          <a:xfrm>
            <a:off x="838200" y="1825625"/>
            <a:ext cx="6172200" cy="4667250"/>
          </a:xfrm>
        </p:spPr>
        <p:txBody>
          <a:bodyPr>
            <a:normAutofit lnSpcReduction="10000"/>
          </a:bodyPr>
          <a:lstStyle/>
          <a:p>
            <a:r>
              <a:rPr lang="en-US" dirty="0"/>
              <a:t>Modify from </a:t>
            </a:r>
            <a:r>
              <a:rPr lang="en-US" dirty="0">
                <a:solidFill>
                  <a:srgbClr val="0E9ED5"/>
                </a:solidFill>
              </a:rPr>
              <a:t>controllers/appointments.js </a:t>
            </a:r>
            <a:r>
              <a:rPr lang="en-US" dirty="0"/>
              <a:t>to </a:t>
            </a:r>
            <a:r>
              <a:rPr lang="en-US" dirty="0">
                <a:solidFill>
                  <a:srgbClr val="0E9ED5"/>
                </a:solidFill>
              </a:rPr>
              <a:t>controllers/booking.js</a:t>
            </a:r>
          </a:p>
          <a:p>
            <a:r>
              <a:rPr lang="en-US" dirty="0"/>
              <a:t>Modify</a:t>
            </a:r>
            <a:r>
              <a:rPr lang="en-US" dirty="0">
                <a:solidFill>
                  <a:srgbClr val="0E9ED5"/>
                </a:solidFill>
              </a:rPr>
              <a:t> </a:t>
            </a:r>
            <a:r>
              <a:rPr lang="en-US" dirty="0" err="1">
                <a:solidFill>
                  <a:srgbClr val="0E9ED5"/>
                </a:solidFill>
              </a:rPr>
              <a:t>addBooking</a:t>
            </a:r>
            <a:r>
              <a:rPr lang="en-US" dirty="0">
                <a:solidFill>
                  <a:srgbClr val="0E9ED5"/>
                </a:solidFill>
              </a:rPr>
              <a:t> </a:t>
            </a:r>
            <a:r>
              <a:rPr lang="en-US" dirty="0"/>
              <a:t>for the requirement</a:t>
            </a:r>
            <a:r>
              <a:rPr lang="en-US" dirty="0">
                <a:solidFill>
                  <a:srgbClr val="0E9ED5"/>
                </a:solidFill>
              </a:rPr>
              <a:t> “</a:t>
            </a:r>
            <a:r>
              <a:rPr lang="en-US" sz="2800" dirty="0">
                <a:solidFill>
                  <a:srgbClr val="0E9ED5"/>
                </a:solidFill>
              </a:rPr>
              <a:t>After login, the system shall allow the registered user to book only ONE session by specifying the date and the preferred dentist. The dentist list is also provided to the user. A dentist information includes the dentist’s name, years of experience, and area of expertise.”</a:t>
            </a:r>
          </a:p>
        </p:txBody>
      </p:sp>
      <p:sp>
        <p:nvSpPr>
          <p:cNvPr id="4" name="Slide Number Placeholder 3">
            <a:extLst>
              <a:ext uri="{FF2B5EF4-FFF2-40B4-BE49-F238E27FC236}">
                <a16:creationId xmlns:a16="http://schemas.microsoft.com/office/drawing/2014/main" id="{1FD1ACB6-7BA4-ADB2-1B2D-1A266A6F5B42}"/>
              </a:ext>
            </a:extLst>
          </p:cNvPr>
          <p:cNvSpPr>
            <a:spLocks noGrp="1"/>
          </p:cNvSpPr>
          <p:nvPr>
            <p:ph type="sldNum" sz="quarter" idx="12"/>
          </p:nvPr>
        </p:nvSpPr>
        <p:spPr/>
        <p:txBody>
          <a:bodyPr/>
          <a:lstStyle/>
          <a:p>
            <a:fld id="{B4E24458-4BE4-1B4B-9639-224393D77E05}" type="slidenum">
              <a:rPr lang="en-TH" smtClean="0"/>
              <a:t>14</a:t>
            </a:fld>
            <a:endParaRPr lang="en-TH"/>
          </a:p>
        </p:txBody>
      </p:sp>
      <p:pic>
        <p:nvPicPr>
          <p:cNvPr id="6" name="Picture 5">
            <a:extLst>
              <a:ext uri="{FF2B5EF4-FFF2-40B4-BE49-F238E27FC236}">
                <a16:creationId xmlns:a16="http://schemas.microsoft.com/office/drawing/2014/main" id="{AD9D9B00-9D99-E9DA-3EAB-765D0F6431C2}"/>
              </a:ext>
            </a:extLst>
          </p:cNvPr>
          <p:cNvPicPr>
            <a:picLocks noChangeAspect="1"/>
          </p:cNvPicPr>
          <p:nvPr/>
        </p:nvPicPr>
        <p:blipFill rotWithShape="1">
          <a:blip r:embed="rId2"/>
          <a:srcRect l="8531" t="6340" r="8215" b="7301"/>
          <a:stretch/>
        </p:blipFill>
        <p:spPr>
          <a:xfrm>
            <a:off x="7324997" y="603067"/>
            <a:ext cx="4247606" cy="5922465"/>
          </a:xfrm>
          <a:prstGeom prst="rect">
            <a:avLst/>
          </a:prstGeom>
        </p:spPr>
      </p:pic>
    </p:spTree>
    <p:extLst>
      <p:ext uri="{BB962C8B-B14F-4D97-AF65-F5344CB8AC3E}">
        <p14:creationId xmlns:p14="http://schemas.microsoft.com/office/powerpoint/2010/main" val="1464797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0EF9-3E3C-C7CD-4E8A-A450588EB0BB}"/>
              </a:ext>
            </a:extLst>
          </p:cNvPr>
          <p:cNvSpPr>
            <a:spLocks noGrp="1"/>
          </p:cNvSpPr>
          <p:nvPr>
            <p:ph type="title"/>
          </p:nvPr>
        </p:nvSpPr>
        <p:spPr/>
        <p:txBody>
          <a:bodyPr/>
          <a:lstStyle/>
          <a:p>
            <a:r>
              <a:rPr lang="en-US" dirty="0"/>
              <a:t>controllers/</a:t>
            </a:r>
            <a:r>
              <a:rPr lang="en-US" dirty="0" err="1"/>
              <a:t>auth.js</a:t>
            </a:r>
            <a:endParaRPr lang="en-TH" dirty="0"/>
          </a:p>
        </p:txBody>
      </p:sp>
      <p:sp>
        <p:nvSpPr>
          <p:cNvPr id="3" name="Content Placeholder 2">
            <a:extLst>
              <a:ext uri="{FF2B5EF4-FFF2-40B4-BE49-F238E27FC236}">
                <a16:creationId xmlns:a16="http://schemas.microsoft.com/office/drawing/2014/main" id="{49E802F7-95AD-5C67-9B24-5B2733357648}"/>
              </a:ext>
            </a:extLst>
          </p:cNvPr>
          <p:cNvSpPr>
            <a:spLocks noGrp="1"/>
          </p:cNvSpPr>
          <p:nvPr>
            <p:ph idx="1"/>
          </p:nvPr>
        </p:nvSpPr>
        <p:spPr/>
        <p:txBody>
          <a:bodyPr/>
          <a:lstStyle/>
          <a:p>
            <a:r>
              <a:rPr lang="en-TH" dirty="0"/>
              <a:t>Add </a:t>
            </a:r>
            <a:r>
              <a:rPr lang="en-TH" dirty="0">
                <a:solidFill>
                  <a:srgbClr val="0E9ED5"/>
                </a:solidFill>
              </a:rPr>
              <a:t>tel</a:t>
            </a:r>
            <a:r>
              <a:rPr lang="en-TH" dirty="0"/>
              <a:t> for user </a:t>
            </a:r>
          </a:p>
        </p:txBody>
      </p:sp>
      <p:pic>
        <p:nvPicPr>
          <p:cNvPr id="5" name="Picture 4">
            <a:extLst>
              <a:ext uri="{FF2B5EF4-FFF2-40B4-BE49-F238E27FC236}">
                <a16:creationId xmlns:a16="http://schemas.microsoft.com/office/drawing/2014/main" id="{47336067-FFFA-23D5-5EF5-D5E6652C128D}"/>
              </a:ext>
            </a:extLst>
          </p:cNvPr>
          <p:cNvPicPr>
            <a:picLocks noChangeAspect="1"/>
          </p:cNvPicPr>
          <p:nvPr/>
        </p:nvPicPr>
        <p:blipFill rotWithShape="1">
          <a:blip r:embed="rId2"/>
          <a:srcRect l="9083" t="14740" r="9674" b="16334"/>
          <a:stretch/>
        </p:blipFill>
        <p:spPr>
          <a:xfrm>
            <a:off x="2038345" y="2366273"/>
            <a:ext cx="8115310" cy="4212866"/>
          </a:xfrm>
          <a:prstGeom prst="rect">
            <a:avLst/>
          </a:prstGeom>
        </p:spPr>
      </p:pic>
      <p:sp>
        <p:nvSpPr>
          <p:cNvPr id="6" name="Slide Number Placeholder 5">
            <a:extLst>
              <a:ext uri="{FF2B5EF4-FFF2-40B4-BE49-F238E27FC236}">
                <a16:creationId xmlns:a16="http://schemas.microsoft.com/office/drawing/2014/main" id="{DF83B27F-6BFF-4770-5527-7193B5642D43}"/>
              </a:ext>
            </a:extLst>
          </p:cNvPr>
          <p:cNvSpPr>
            <a:spLocks noGrp="1"/>
          </p:cNvSpPr>
          <p:nvPr>
            <p:ph type="sldNum" sz="quarter" idx="12"/>
          </p:nvPr>
        </p:nvSpPr>
        <p:spPr/>
        <p:txBody>
          <a:bodyPr/>
          <a:lstStyle/>
          <a:p>
            <a:fld id="{B4E24458-4BE4-1B4B-9639-224393D77E05}" type="slidenum">
              <a:rPr lang="en-TH" smtClean="0"/>
              <a:t>15</a:t>
            </a:fld>
            <a:endParaRPr lang="en-TH"/>
          </a:p>
        </p:txBody>
      </p:sp>
    </p:spTree>
    <p:extLst>
      <p:ext uri="{BB962C8B-B14F-4D97-AF65-F5344CB8AC3E}">
        <p14:creationId xmlns:p14="http://schemas.microsoft.com/office/powerpoint/2010/main" val="482051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74613-E68D-E124-DD41-28062FA9F370}"/>
              </a:ext>
            </a:extLst>
          </p:cNvPr>
          <p:cNvSpPr>
            <a:spLocks noGrp="1"/>
          </p:cNvSpPr>
          <p:nvPr>
            <p:ph type="title"/>
          </p:nvPr>
        </p:nvSpPr>
        <p:spPr/>
        <p:txBody>
          <a:bodyPr/>
          <a:lstStyle/>
          <a:p>
            <a:r>
              <a:rPr lang="en-US" dirty="0"/>
              <a:t>controllers/</a:t>
            </a:r>
            <a:r>
              <a:rPr lang="en-US" dirty="0" err="1"/>
              <a:t>dentists.js</a:t>
            </a:r>
            <a:endParaRPr lang="en-TH" dirty="0"/>
          </a:p>
        </p:txBody>
      </p:sp>
      <p:sp>
        <p:nvSpPr>
          <p:cNvPr id="3" name="Content Placeholder 2">
            <a:extLst>
              <a:ext uri="{FF2B5EF4-FFF2-40B4-BE49-F238E27FC236}">
                <a16:creationId xmlns:a16="http://schemas.microsoft.com/office/drawing/2014/main" id="{C31EDAF0-9A12-1B9E-32B2-C5FFED43F85F}"/>
              </a:ext>
            </a:extLst>
          </p:cNvPr>
          <p:cNvSpPr>
            <a:spLocks noGrp="1"/>
          </p:cNvSpPr>
          <p:nvPr>
            <p:ph idx="1"/>
          </p:nvPr>
        </p:nvSpPr>
        <p:spPr>
          <a:xfrm>
            <a:off x="838200" y="1556117"/>
            <a:ext cx="10515600" cy="4351338"/>
          </a:xfrm>
        </p:spPr>
        <p:txBody>
          <a:bodyPr/>
          <a:lstStyle/>
          <a:p>
            <a:r>
              <a:rPr lang="en-TH" dirty="0"/>
              <a:t>Change </a:t>
            </a:r>
            <a:r>
              <a:rPr lang="en-TH" dirty="0">
                <a:solidFill>
                  <a:srgbClr val="0E9ED5"/>
                </a:solidFill>
              </a:rPr>
              <a:t>Hosptital(s)</a:t>
            </a:r>
            <a:r>
              <a:rPr lang="en-TH" dirty="0"/>
              <a:t> to </a:t>
            </a:r>
            <a:r>
              <a:rPr lang="en-TH" dirty="0">
                <a:solidFill>
                  <a:srgbClr val="0E9ED5"/>
                </a:solidFill>
              </a:rPr>
              <a:t>Dentist(s)</a:t>
            </a:r>
          </a:p>
          <a:p>
            <a:r>
              <a:rPr lang="en-TH" dirty="0"/>
              <a:t>Change </a:t>
            </a:r>
            <a:r>
              <a:rPr lang="en-TH" dirty="0">
                <a:solidFill>
                  <a:srgbClr val="0E9ED5"/>
                </a:solidFill>
              </a:rPr>
              <a:t>hosptital(s)</a:t>
            </a:r>
            <a:r>
              <a:rPr lang="en-TH" dirty="0"/>
              <a:t> to </a:t>
            </a:r>
            <a:r>
              <a:rPr lang="en-TH" dirty="0">
                <a:solidFill>
                  <a:srgbClr val="0E9ED5"/>
                </a:solidFill>
              </a:rPr>
              <a:t>dentist(s)</a:t>
            </a:r>
          </a:p>
          <a:p>
            <a:endParaRPr lang="en-TH" dirty="0"/>
          </a:p>
        </p:txBody>
      </p:sp>
      <p:pic>
        <p:nvPicPr>
          <p:cNvPr id="10" name="Picture 9">
            <a:extLst>
              <a:ext uri="{FF2B5EF4-FFF2-40B4-BE49-F238E27FC236}">
                <a16:creationId xmlns:a16="http://schemas.microsoft.com/office/drawing/2014/main" id="{91DC838B-B460-E325-1634-998BE1F667DF}"/>
              </a:ext>
            </a:extLst>
          </p:cNvPr>
          <p:cNvPicPr>
            <a:picLocks noChangeAspect="1"/>
          </p:cNvPicPr>
          <p:nvPr/>
        </p:nvPicPr>
        <p:blipFill rotWithShape="1">
          <a:blip r:embed="rId2"/>
          <a:srcRect l="8835" t="9778" r="8634" b="10578"/>
          <a:stretch/>
        </p:blipFill>
        <p:spPr>
          <a:xfrm>
            <a:off x="613913" y="2651857"/>
            <a:ext cx="4348159" cy="3982026"/>
          </a:xfrm>
          <a:prstGeom prst="rect">
            <a:avLst/>
          </a:prstGeom>
        </p:spPr>
      </p:pic>
      <p:pic>
        <p:nvPicPr>
          <p:cNvPr id="11" name="Picture 10">
            <a:extLst>
              <a:ext uri="{FF2B5EF4-FFF2-40B4-BE49-F238E27FC236}">
                <a16:creationId xmlns:a16="http://schemas.microsoft.com/office/drawing/2014/main" id="{0E017D30-F142-7CDD-F747-2054FD9E0410}"/>
              </a:ext>
            </a:extLst>
          </p:cNvPr>
          <p:cNvPicPr>
            <a:picLocks noChangeAspect="1"/>
          </p:cNvPicPr>
          <p:nvPr/>
        </p:nvPicPr>
        <p:blipFill rotWithShape="1">
          <a:blip r:embed="rId3"/>
          <a:srcRect l="7961" t="11913" r="8117" b="13158"/>
          <a:stretch/>
        </p:blipFill>
        <p:spPr>
          <a:xfrm>
            <a:off x="5104213" y="2651857"/>
            <a:ext cx="6818847" cy="3982026"/>
          </a:xfrm>
          <a:prstGeom prst="rect">
            <a:avLst/>
          </a:prstGeom>
        </p:spPr>
      </p:pic>
      <p:sp>
        <p:nvSpPr>
          <p:cNvPr id="17" name="Slide Number Placeholder 16">
            <a:extLst>
              <a:ext uri="{FF2B5EF4-FFF2-40B4-BE49-F238E27FC236}">
                <a16:creationId xmlns:a16="http://schemas.microsoft.com/office/drawing/2014/main" id="{D5D5B39B-CB86-D5EF-8A3A-67B1D5E4E7B2}"/>
              </a:ext>
            </a:extLst>
          </p:cNvPr>
          <p:cNvSpPr>
            <a:spLocks noGrp="1"/>
          </p:cNvSpPr>
          <p:nvPr>
            <p:ph type="sldNum" sz="quarter" idx="12"/>
          </p:nvPr>
        </p:nvSpPr>
        <p:spPr/>
        <p:txBody>
          <a:bodyPr/>
          <a:lstStyle/>
          <a:p>
            <a:fld id="{B4E24458-4BE4-1B4B-9639-224393D77E05}" type="slidenum">
              <a:rPr lang="en-TH" smtClean="0"/>
              <a:t>16</a:t>
            </a:fld>
            <a:endParaRPr lang="en-TH"/>
          </a:p>
        </p:txBody>
      </p:sp>
    </p:spTree>
    <p:extLst>
      <p:ext uri="{BB962C8B-B14F-4D97-AF65-F5344CB8AC3E}">
        <p14:creationId xmlns:p14="http://schemas.microsoft.com/office/powerpoint/2010/main" val="3812553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74613-E68D-E124-DD41-28062FA9F370}"/>
              </a:ext>
            </a:extLst>
          </p:cNvPr>
          <p:cNvSpPr>
            <a:spLocks noGrp="1"/>
          </p:cNvSpPr>
          <p:nvPr>
            <p:ph type="title"/>
          </p:nvPr>
        </p:nvSpPr>
        <p:spPr/>
        <p:txBody>
          <a:bodyPr/>
          <a:lstStyle/>
          <a:p>
            <a:r>
              <a:rPr lang="en-US" dirty="0"/>
              <a:t>controllers/</a:t>
            </a:r>
            <a:r>
              <a:rPr lang="en-US" dirty="0" err="1"/>
              <a:t>dentists.js</a:t>
            </a:r>
            <a:endParaRPr lang="en-TH" dirty="0"/>
          </a:p>
        </p:txBody>
      </p:sp>
      <p:sp>
        <p:nvSpPr>
          <p:cNvPr id="3" name="Content Placeholder 2">
            <a:extLst>
              <a:ext uri="{FF2B5EF4-FFF2-40B4-BE49-F238E27FC236}">
                <a16:creationId xmlns:a16="http://schemas.microsoft.com/office/drawing/2014/main" id="{C31EDAF0-9A12-1B9E-32B2-C5FFED43F85F}"/>
              </a:ext>
            </a:extLst>
          </p:cNvPr>
          <p:cNvSpPr>
            <a:spLocks noGrp="1"/>
          </p:cNvSpPr>
          <p:nvPr>
            <p:ph idx="1"/>
          </p:nvPr>
        </p:nvSpPr>
        <p:spPr>
          <a:xfrm>
            <a:off x="838200" y="1556117"/>
            <a:ext cx="10515600" cy="4351338"/>
          </a:xfrm>
        </p:spPr>
        <p:txBody>
          <a:bodyPr/>
          <a:lstStyle/>
          <a:p>
            <a:endParaRPr lang="en-TH" dirty="0"/>
          </a:p>
        </p:txBody>
      </p:sp>
      <p:pic>
        <p:nvPicPr>
          <p:cNvPr id="12" name="Picture 11">
            <a:extLst>
              <a:ext uri="{FF2B5EF4-FFF2-40B4-BE49-F238E27FC236}">
                <a16:creationId xmlns:a16="http://schemas.microsoft.com/office/drawing/2014/main" id="{E1A945A6-28E1-1D92-B295-96B16AC6C143}"/>
              </a:ext>
            </a:extLst>
          </p:cNvPr>
          <p:cNvPicPr>
            <a:picLocks noChangeAspect="1"/>
          </p:cNvPicPr>
          <p:nvPr/>
        </p:nvPicPr>
        <p:blipFill rotWithShape="1">
          <a:blip r:embed="rId2"/>
          <a:srcRect l="8827" t="25254" r="9489" b="25303"/>
          <a:stretch/>
        </p:blipFill>
        <p:spPr>
          <a:xfrm>
            <a:off x="235384" y="1551520"/>
            <a:ext cx="6069163" cy="1513704"/>
          </a:xfrm>
          <a:prstGeom prst="rect">
            <a:avLst/>
          </a:prstGeom>
        </p:spPr>
      </p:pic>
      <p:pic>
        <p:nvPicPr>
          <p:cNvPr id="13" name="Picture 12">
            <a:extLst>
              <a:ext uri="{FF2B5EF4-FFF2-40B4-BE49-F238E27FC236}">
                <a16:creationId xmlns:a16="http://schemas.microsoft.com/office/drawing/2014/main" id="{D95DCBA0-933F-8EB5-C2EA-D9F5231C9084}"/>
              </a:ext>
            </a:extLst>
          </p:cNvPr>
          <p:cNvPicPr>
            <a:picLocks noChangeAspect="1"/>
          </p:cNvPicPr>
          <p:nvPr/>
        </p:nvPicPr>
        <p:blipFill rotWithShape="1">
          <a:blip r:embed="rId3"/>
          <a:srcRect l="6929" t="11647" r="7022" b="12372"/>
          <a:stretch/>
        </p:blipFill>
        <p:spPr>
          <a:xfrm>
            <a:off x="235384" y="3429000"/>
            <a:ext cx="6069163" cy="3210167"/>
          </a:xfrm>
          <a:prstGeom prst="rect">
            <a:avLst/>
          </a:prstGeom>
        </p:spPr>
      </p:pic>
      <p:pic>
        <p:nvPicPr>
          <p:cNvPr id="15" name="Picture 14">
            <a:extLst>
              <a:ext uri="{FF2B5EF4-FFF2-40B4-BE49-F238E27FC236}">
                <a16:creationId xmlns:a16="http://schemas.microsoft.com/office/drawing/2014/main" id="{F0A158A2-F3F6-8B72-FC24-B46D90C61708}"/>
              </a:ext>
            </a:extLst>
          </p:cNvPr>
          <p:cNvPicPr>
            <a:picLocks noChangeAspect="1"/>
          </p:cNvPicPr>
          <p:nvPr/>
        </p:nvPicPr>
        <p:blipFill rotWithShape="1">
          <a:blip r:embed="rId4"/>
          <a:srcRect l="8057" t="11280" r="9119" b="11804"/>
          <a:stretch/>
        </p:blipFill>
        <p:spPr>
          <a:xfrm>
            <a:off x="6406723" y="1551520"/>
            <a:ext cx="5673902" cy="3750363"/>
          </a:xfrm>
          <a:prstGeom prst="rect">
            <a:avLst/>
          </a:prstGeom>
        </p:spPr>
      </p:pic>
      <p:sp>
        <p:nvSpPr>
          <p:cNvPr id="4" name="Slide Number Placeholder 3">
            <a:extLst>
              <a:ext uri="{FF2B5EF4-FFF2-40B4-BE49-F238E27FC236}">
                <a16:creationId xmlns:a16="http://schemas.microsoft.com/office/drawing/2014/main" id="{3CF40F91-8028-6BA3-AF36-6D3ADB38555D}"/>
              </a:ext>
            </a:extLst>
          </p:cNvPr>
          <p:cNvSpPr>
            <a:spLocks noGrp="1"/>
          </p:cNvSpPr>
          <p:nvPr>
            <p:ph type="sldNum" sz="quarter" idx="12"/>
          </p:nvPr>
        </p:nvSpPr>
        <p:spPr/>
        <p:txBody>
          <a:bodyPr/>
          <a:lstStyle/>
          <a:p>
            <a:fld id="{B4E24458-4BE4-1B4B-9639-224393D77E05}" type="slidenum">
              <a:rPr lang="en-TH" smtClean="0"/>
              <a:t>17</a:t>
            </a:fld>
            <a:endParaRPr lang="en-TH"/>
          </a:p>
        </p:txBody>
      </p:sp>
    </p:spTree>
    <p:extLst>
      <p:ext uri="{BB962C8B-B14F-4D97-AF65-F5344CB8AC3E}">
        <p14:creationId xmlns:p14="http://schemas.microsoft.com/office/powerpoint/2010/main" val="1926124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19676-A7CF-23CF-AB0B-89D6B14B82E0}"/>
              </a:ext>
            </a:extLst>
          </p:cNvPr>
          <p:cNvSpPr>
            <a:spLocks noGrp="1"/>
          </p:cNvSpPr>
          <p:nvPr>
            <p:ph type="title"/>
          </p:nvPr>
        </p:nvSpPr>
        <p:spPr/>
        <p:txBody>
          <a:bodyPr/>
          <a:lstStyle/>
          <a:p>
            <a:r>
              <a:rPr lang="en-US" dirty="0"/>
              <a:t>c</a:t>
            </a:r>
            <a:r>
              <a:rPr lang="en-TH" dirty="0"/>
              <a:t>onfig.env</a:t>
            </a:r>
          </a:p>
        </p:txBody>
      </p:sp>
      <p:sp>
        <p:nvSpPr>
          <p:cNvPr id="3" name="Content Placeholder 2">
            <a:extLst>
              <a:ext uri="{FF2B5EF4-FFF2-40B4-BE49-F238E27FC236}">
                <a16:creationId xmlns:a16="http://schemas.microsoft.com/office/drawing/2014/main" id="{B161AD3D-F058-95D9-D191-2595F6641AF9}"/>
              </a:ext>
            </a:extLst>
          </p:cNvPr>
          <p:cNvSpPr>
            <a:spLocks noGrp="1"/>
          </p:cNvSpPr>
          <p:nvPr>
            <p:ph idx="1"/>
          </p:nvPr>
        </p:nvSpPr>
        <p:spPr/>
        <p:txBody>
          <a:bodyPr/>
          <a:lstStyle/>
          <a:p>
            <a:r>
              <a:rPr lang="en-US" dirty="0"/>
              <a:t>Connect to new database</a:t>
            </a:r>
          </a:p>
          <a:p>
            <a:r>
              <a:rPr lang="en-US" dirty="0"/>
              <a:t>Add username &amp; password for email to send</a:t>
            </a:r>
            <a:endParaRPr lang="en-TH" dirty="0"/>
          </a:p>
        </p:txBody>
      </p:sp>
      <p:pic>
        <p:nvPicPr>
          <p:cNvPr id="6" name="Picture 5">
            <a:extLst>
              <a:ext uri="{FF2B5EF4-FFF2-40B4-BE49-F238E27FC236}">
                <a16:creationId xmlns:a16="http://schemas.microsoft.com/office/drawing/2014/main" id="{5DD9D9A0-1F37-4F27-16D6-70ECD71A3248}"/>
              </a:ext>
            </a:extLst>
          </p:cNvPr>
          <p:cNvPicPr>
            <a:picLocks noChangeAspect="1"/>
          </p:cNvPicPr>
          <p:nvPr/>
        </p:nvPicPr>
        <p:blipFill rotWithShape="1">
          <a:blip r:embed="rId2"/>
          <a:srcRect l="5754" t="12998" r="6217" b="13446"/>
          <a:stretch/>
        </p:blipFill>
        <p:spPr>
          <a:xfrm>
            <a:off x="1454287" y="2902115"/>
            <a:ext cx="9283426" cy="3590760"/>
          </a:xfrm>
          <a:prstGeom prst="rect">
            <a:avLst/>
          </a:prstGeom>
        </p:spPr>
      </p:pic>
      <p:sp>
        <p:nvSpPr>
          <p:cNvPr id="7" name="Slide Number Placeholder 6">
            <a:extLst>
              <a:ext uri="{FF2B5EF4-FFF2-40B4-BE49-F238E27FC236}">
                <a16:creationId xmlns:a16="http://schemas.microsoft.com/office/drawing/2014/main" id="{8319F629-08A8-2834-36E3-F410227DD51A}"/>
              </a:ext>
            </a:extLst>
          </p:cNvPr>
          <p:cNvSpPr>
            <a:spLocks noGrp="1"/>
          </p:cNvSpPr>
          <p:nvPr>
            <p:ph type="sldNum" sz="quarter" idx="12"/>
          </p:nvPr>
        </p:nvSpPr>
        <p:spPr/>
        <p:txBody>
          <a:bodyPr/>
          <a:lstStyle/>
          <a:p>
            <a:fld id="{B4E24458-4BE4-1B4B-9639-224393D77E05}" type="slidenum">
              <a:rPr lang="en-TH" smtClean="0"/>
              <a:t>18</a:t>
            </a:fld>
            <a:endParaRPr lang="en-TH"/>
          </a:p>
        </p:txBody>
      </p:sp>
    </p:spTree>
    <p:extLst>
      <p:ext uri="{BB962C8B-B14F-4D97-AF65-F5344CB8AC3E}">
        <p14:creationId xmlns:p14="http://schemas.microsoft.com/office/powerpoint/2010/main" val="3581700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F8D8-B7F7-3B3B-C4F5-A2D71C4BC5E3}"/>
              </a:ext>
            </a:extLst>
          </p:cNvPr>
          <p:cNvSpPr>
            <a:spLocks noGrp="1"/>
          </p:cNvSpPr>
          <p:nvPr>
            <p:ph type="title"/>
          </p:nvPr>
        </p:nvSpPr>
        <p:spPr/>
        <p:txBody>
          <a:bodyPr/>
          <a:lstStyle/>
          <a:p>
            <a:r>
              <a:rPr lang="en-TH" dirty="0"/>
              <a:t>Additional Requirement</a:t>
            </a:r>
          </a:p>
        </p:txBody>
      </p:sp>
      <p:sp>
        <p:nvSpPr>
          <p:cNvPr id="3" name="Content Placeholder 2">
            <a:extLst>
              <a:ext uri="{FF2B5EF4-FFF2-40B4-BE49-F238E27FC236}">
                <a16:creationId xmlns:a16="http://schemas.microsoft.com/office/drawing/2014/main" id="{D110A5B9-3239-4789-8CB1-F339B92951B6}"/>
              </a:ext>
            </a:extLst>
          </p:cNvPr>
          <p:cNvSpPr>
            <a:spLocks noGrp="1"/>
          </p:cNvSpPr>
          <p:nvPr>
            <p:ph idx="1"/>
          </p:nvPr>
        </p:nvSpPr>
        <p:spPr/>
        <p:txBody>
          <a:bodyPr/>
          <a:lstStyle/>
          <a:p>
            <a:r>
              <a:rPr lang="en-US" dirty="0"/>
              <a:t>The system will send confirmation emails upon successful reservation.</a:t>
            </a:r>
            <a:endParaRPr lang="en-TH" dirty="0"/>
          </a:p>
        </p:txBody>
      </p:sp>
      <p:sp>
        <p:nvSpPr>
          <p:cNvPr id="4" name="Slide Number Placeholder 3">
            <a:extLst>
              <a:ext uri="{FF2B5EF4-FFF2-40B4-BE49-F238E27FC236}">
                <a16:creationId xmlns:a16="http://schemas.microsoft.com/office/drawing/2014/main" id="{82C0EC47-2C8B-507F-87A9-654C711C1AA4}"/>
              </a:ext>
            </a:extLst>
          </p:cNvPr>
          <p:cNvSpPr>
            <a:spLocks noGrp="1"/>
          </p:cNvSpPr>
          <p:nvPr>
            <p:ph type="sldNum" sz="quarter" idx="12"/>
          </p:nvPr>
        </p:nvSpPr>
        <p:spPr/>
        <p:txBody>
          <a:bodyPr/>
          <a:lstStyle/>
          <a:p>
            <a:fld id="{B4E24458-4BE4-1B4B-9639-224393D77E05}" type="slidenum">
              <a:rPr lang="en-TH" smtClean="0"/>
              <a:t>19</a:t>
            </a:fld>
            <a:endParaRPr lang="en-TH"/>
          </a:p>
        </p:txBody>
      </p:sp>
      <p:pic>
        <p:nvPicPr>
          <p:cNvPr id="5" name="Picture 4">
            <a:extLst>
              <a:ext uri="{FF2B5EF4-FFF2-40B4-BE49-F238E27FC236}">
                <a16:creationId xmlns:a16="http://schemas.microsoft.com/office/drawing/2014/main" id="{C2AACE29-86A7-11C2-ED89-43755474E454}"/>
              </a:ext>
            </a:extLst>
          </p:cNvPr>
          <p:cNvPicPr>
            <a:picLocks noChangeAspect="1"/>
          </p:cNvPicPr>
          <p:nvPr/>
        </p:nvPicPr>
        <p:blipFill>
          <a:blip r:embed="rId2"/>
          <a:stretch>
            <a:fillRect/>
          </a:stretch>
        </p:blipFill>
        <p:spPr>
          <a:xfrm>
            <a:off x="2209800" y="2891991"/>
            <a:ext cx="7772400" cy="3600884"/>
          </a:xfrm>
          <a:prstGeom prst="rect">
            <a:avLst/>
          </a:prstGeom>
        </p:spPr>
      </p:pic>
    </p:spTree>
    <p:extLst>
      <p:ext uri="{BB962C8B-B14F-4D97-AF65-F5344CB8AC3E}">
        <p14:creationId xmlns:p14="http://schemas.microsoft.com/office/powerpoint/2010/main" val="3513531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E93B6-1A8E-7465-ED30-9F5AC561A8C0}"/>
              </a:ext>
            </a:extLst>
          </p:cNvPr>
          <p:cNvSpPr>
            <a:spLocks noGrp="1"/>
          </p:cNvSpPr>
          <p:nvPr>
            <p:ph type="title"/>
          </p:nvPr>
        </p:nvSpPr>
        <p:spPr/>
        <p:txBody>
          <a:bodyPr/>
          <a:lstStyle/>
          <a:p>
            <a:r>
              <a:rPr lang="en-TH" dirty="0"/>
              <a:t>Fuctional Requirements</a:t>
            </a:r>
          </a:p>
        </p:txBody>
      </p:sp>
      <p:sp>
        <p:nvSpPr>
          <p:cNvPr id="3" name="Content Placeholder 2">
            <a:extLst>
              <a:ext uri="{FF2B5EF4-FFF2-40B4-BE49-F238E27FC236}">
                <a16:creationId xmlns:a16="http://schemas.microsoft.com/office/drawing/2014/main" id="{FC42AB67-AE8E-F3B6-880E-B13856C82670}"/>
              </a:ext>
            </a:extLst>
          </p:cNvPr>
          <p:cNvSpPr>
            <a:spLocks noGrp="1"/>
          </p:cNvSpPr>
          <p:nvPr>
            <p:ph idx="1"/>
          </p:nvPr>
        </p:nvSpPr>
        <p:spPr>
          <a:xfrm>
            <a:off x="838200" y="1825625"/>
            <a:ext cx="10515600" cy="4667250"/>
          </a:xfrm>
        </p:spPr>
        <p:txBody>
          <a:bodyPr>
            <a:normAutofit/>
          </a:bodyPr>
          <a:lstStyle/>
          <a:p>
            <a:pPr marL="514350" indent="-514350">
              <a:lnSpc>
                <a:spcPct val="120000"/>
              </a:lnSpc>
              <a:buAutoNum type="arabicPeriod"/>
            </a:pPr>
            <a:r>
              <a:rPr lang="en-US" sz="1600" dirty="0"/>
              <a:t>The system shall allow a user to register by specifying the name, </a:t>
            </a:r>
            <a:r>
              <a:rPr lang="en-US" sz="1600" dirty="0">
                <a:highlight>
                  <a:srgbClr val="FFFF00"/>
                </a:highlight>
              </a:rPr>
              <a:t>telephone number</a:t>
            </a:r>
            <a:r>
              <a:rPr lang="en-US" sz="1600" dirty="0"/>
              <a:t>, email, and password. </a:t>
            </a:r>
          </a:p>
          <a:p>
            <a:pPr marL="514350" indent="-514350">
              <a:lnSpc>
                <a:spcPct val="120000"/>
              </a:lnSpc>
              <a:buAutoNum type="arabicPeriod"/>
            </a:pPr>
            <a:r>
              <a:rPr lang="en-US" sz="1600" dirty="0"/>
              <a:t>After registration, the user becomes a registered user, and the system shall allow the user to log in to use the system by specifying the email and password. The system shall allow a registered user to log out. </a:t>
            </a:r>
          </a:p>
          <a:p>
            <a:pPr marL="514350" indent="-514350">
              <a:lnSpc>
                <a:spcPct val="120000"/>
              </a:lnSpc>
              <a:buAutoNum type="arabicPeriod"/>
            </a:pPr>
            <a:r>
              <a:rPr lang="en-US" sz="1600" dirty="0">
                <a:solidFill>
                  <a:srgbClr val="0E9ED5"/>
                </a:solidFill>
              </a:rPr>
              <a:t>After login, the system shall allow the registered user to book only ONE session by specifying the date and the preferred dentist. The dentist list is also provided to the user. A dentist information includes the dentist’s name, years of experience, and area of expertise. </a:t>
            </a:r>
          </a:p>
          <a:p>
            <a:pPr marL="514350" indent="-514350">
              <a:lnSpc>
                <a:spcPct val="120000"/>
              </a:lnSpc>
              <a:buAutoNum type="arabicPeriod"/>
            </a:pPr>
            <a:r>
              <a:rPr lang="en-US" sz="1600" dirty="0"/>
              <a:t>The system shall allow the registered user to view his booking. </a:t>
            </a:r>
          </a:p>
          <a:p>
            <a:pPr marL="514350" indent="-514350">
              <a:lnSpc>
                <a:spcPct val="120000"/>
              </a:lnSpc>
              <a:buAutoNum type="arabicPeriod"/>
            </a:pPr>
            <a:r>
              <a:rPr lang="en-US" sz="1600" dirty="0"/>
              <a:t>The system shall allow the registered user to edit his booking. </a:t>
            </a:r>
          </a:p>
          <a:p>
            <a:pPr marL="514350" indent="-514350">
              <a:lnSpc>
                <a:spcPct val="120000"/>
              </a:lnSpc>
              <a:buAutoNum type="arabicPeriod"/>
            </a:pPr>
            <a:r>
              <a:rPr lang="en-US" sz="1600" dirty="0"/>
              <a:t>The system shall allow the registered user to delete his booking. </a:t>
            </a:r>
          </a:p>
          <a:p>
            <a:pPr marL="514350" indent="-514350">
              <a:lnSpc>
                <a:spcPct val="120000"/>
              </a:lnSpc>
              <a:buAutoNum type="arabicPeriod"/>
            </a:pPr>
            <a:r>
              <a:rPr lang="en-US" sz="1600" dirty="0"/>
              <a:t>The system shall allow the admin to view any bookings. </a:t>
            </a:r>
          </a:p>
          <a:p>
            <a:pPr marL="514350" indent="-514350">
              <a:lnSpc>
                <a:spcPct val="120000"/>
              </a:lnSpc>
              <a:buAutoNum type="arabicPeriod"/>
            </a:pPr>
            <a:r>
              <a:rPr lang="en-US" sz="1600" dirty="0"/>
              <a:t>8. The system shall allow the admin to edit any bookings. </a:t>
            </a:r>
          </a:p>
          <a:p>
            <a:pPr marL="514350" indent="-514350">
              <a:lnSpc>
                <a:spcPct val="120000"/>
              </a:lnSpc>
              <a:buAutoNum type="arabicPeriod"/>
            </a:pPr>
            <a:r>
              <a:rPr lang="en-US" sz="1600" dirty="0"/>
              <a:t>9. The system shall allow the admin to delete any bookings.</a:t>
            </a:r>
            <a:endParaRPr lang="en-TH" sz="1600" dirty="0"/>
          </a:p>
        </p:txBody>
      </p:sp>
      <p:sp>
        <p:nvSpPr>
          <p:cNvPr id="4" name="Slide Number Placeholder 3">
            <a:extLst>
              <a:ext uri="{FF2B5EF4-FFF2-40B4-BE49-F238E27FC236}">
                <a16:creationId xmlns:a16="http://schemas.microsoft.com/office/drawing/2014/main" id="{CF5C4548-FCC2-594D-F1B5-2C2F172AE3C6}"/>
              </a:ext>
            </a:extLst>
          </p:cNvPr>
          <p:cNvSpPr>
            <a:spLocks noGrp="1"/>
          </p:cNvSpPr>
          <p:nvPr>
            <p:ph type="sldNum" sz="quarter" idx="12"/>
          </p:nvPr>
        </p:nvSpPr>
        <p:spPr/>
        <p:txBody>
          <a:bodyPr/>
          <a:lstStyle/>
          <a:p>
            <a:fld id="{B4E24458-4BE4-1B4B-9639-224393D77E05}" type="slidenum">
              <a:rPr lang="en-TH" smtClean="0"/>
              <a:t>2</a:t>
            </a:fld>
            <a:endParaRPr lang="en-TH"/>
          </a:p>
        </p:txBody>
      </p:sp>
    </p:spTree>
    <p:extLst>
      <p:ext uri="{BB962C8B-B14F-4D97-AF65-F5344CB8AC3E}">
        <p14:creationId xmlns:p14="http://schemas.microsoft.com/office/powerpoint/2010/main" val="3970732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48FF-A327-D9E4-F4BD-1C64617AC3B5}"/>
              </a:ext>
            </a:extLst>
          </p:cNvPr>
          <p:cNvSpPr>
            <a:spLocks noGrp="1"/>
          </p:cNvSpPr>
          <p:nvPr>
            <p:ph type="title"/>
          </p:nvPr>
        </p:nvSpPr>
        <p:spPr/>
        <p:txBody>
          <a:bodyPr/>
          <a:lstStyle/>
          <a:p>
            <a:r>
              <a:rPr lang="en-US" dirty="0"/>
              <a:t>middleware/</a:t>
            </a:r>
            <a:r>
              <a:rPr lang="en-US" dirty="0" err="1"/>
              <a:t>mail.js</a:t>
            </a:r>
            <a:endParaRPr lang="en-TH" dirty="0"/>
          </a:p>
        </p:txBody>
      </p:sp>
      <p:sp>
        <p:nvSpPr>
          <p:cNvPr id="3" name="Content Placeholder 2">
            <a:extLst>
              <a:ext uri="{FF2B5EF4-FFF2-40B4-BE49-F238E27FC236}">
                <a16:creationId xmlns:a16="http://schemas.microsoft.com/office/drawing/2014/main" id="{3179D1D7-5584-1E9C-D059-D70C9EAE2B17}"/>
              </a:ext>
            </a:extLst>
          </p:cNvPr>
          <p:cNvSpPr>
            <a:spLocks noGrp="1"/>
          </p:cNvSpPr>
          <p:nvPr>
            <p:ph idx="1"/>
          </p:nvPr>
        </p:nvSpPr>
        <p:spPr/>
        <p:txBody>
          <a:bodyPr/>
          <a:lstStyle/>
          <a:p>
            <a:r>
              <a:rPr lang="en-TH" dirty="0"/>
              <a:t>Using Gmail and Nodemailer</a:t>
            </a:r>
          </a:p>
        </p:txBody>
      </p:sp>
      <p:sp>
        <p:nvSpPr>
          <p:cNvPr id="5" name="Slide Number Placeholder 4">
            <a:extLst>
              <a:ext uri="{FF2B5EF4-FFF2-40B4-BE49-F238E27FC236}">
                <a16:creationId xmlns:a16="http://schemas.microsoft.com/office/drawing/2014/main" id="{FE230C79-1B0E-24E1-CFA2-7A396BE38A18}"/>
              </a:ext>
            </a:extLst>
          </p:cNvPr>
          <p:cNvSpPr>
            <a:spLocks noGrp="1"/>
          </p:cNvSpPr>
          <p:nvPr>
            <p:ph type="sldNum" sz="quarter" idx="12"/>
          </p:nvPr>
        </p:nvSpPr>
        <p:spPr/>
        <p:txBody>
          <a:bodyPr/>
          <a:lstStyle/>
          <a:p>
            <a:fld id="{B4E24458-4BE4-1B4B-9639-224393D77E05}" type="slidenum">
              <a:rPr lang="en-TH" smtClean="0"/>
              <a:t>20</a:t>
            </a:fld>
            <a:endParaRPr lang="en-TH"/>
          </a:p>
        </p:txBody>
      </p:sp>
      <p:pic>
        <p:nvPicPr>
          <p:cNvPr id="6" name="Picture 5">
            <a:extLst>
              <a:ext uri="{FF2B5EF4-FFF2-40B4-BE49-F238E27FC236}">
                <a16:creationId xmlns:a16="http://schemas.microsoft.com/office/drawing/2014/main" id="{59918403-96F8-888C-AEFE-0766204A9927}"/>
              </a:ext>
            </a:extLst>
          </p:cNvPr>
          <p:cNvPicPr>
            <a:picLocks noChangeAspect="1"/>
          </p:cNvPicPr>
          <p:nvPr/>
        </p:nvPicPr>
        <p:blipFill rotWithShape="1">
          <a:blip r:embed="rId2"/>
          <a:srcRect l="9105" t="13514" r="9477" b="14501"/>
          <a:stretch/>
        </p:blipFill>
        <p:spPr>
          <a:xfrm>
            <a:off x="77638" y="3024761"/>
            <a:ext cx="5331125" cy="3117974"/>
          </a:xfrm>
          <a:prstGeom prst="rect">
            <a:avLst/>
          </a:prstGeom>
        </p:spPr>
      </p:pic>
      <p:pic>
        <p:nvPicPr>
          <p:cNvPr id="1026" name="Picture 2" descr="Nodemailer – Send e-mails with Node.JS">
            <a:extLst>
              <a:ext uri="{FF2B5EF4-FFF2-40B4-BE49-F238E27FC236}">
                <a16:creationId xmlns:a16="http://schemas.microsoft.com/office/drawing/2014/main" id="{6C28801E-FC11-CC47-E676-F76363B5B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424" y="860945"/>
            <a:ext cx="2317376" cy="19769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No photo description available.">
            <a:extLst>
              <a:ext uri="{FF2B5EF4-FFF2-40B4-BE49-F238E27FC236}">
                <a16:creationId xmlns:a16="http://schemas.microsoft.com/office/drawing/2014/main" id="{624D476A-C315-56B4-B448-7448712B2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7669" y="1038188"/>
            <a:ext cx="1799665" cy="17996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04051B8-1AB2-FBB8-663A-C2384165BE53}"/>
              </a:ext>
            </a:extLst>
          </p:cNvPr>
          <p:cNvPicPr>
            <a:picLocks noChangeAspect="1"/>
          </p:cNvPicPr>
          <p:nvPr/>
        </p:nvPicPr>
        <p:blipFill rotWithShape="1">
          <a:blip r:embed="rId5"/>
          <a:srcRect l="6086" t="9839" r="6012" b="15422"/>
          <a:stretch/>
        </p:blipFill>
        <p:spPr>
          <a:xfrm>
            <a:off x="5508220" y="3024761"/>
            <a:ext cx="6584978" cy="3117974"/>
          </a:xfrm>
          <a:prstGeom prst="rect">
            <a:avLst/>
          </a:prstGeom>
        </p:spPr>
      </p:pic>
    </p:spTree>
    <p:extLst>
      <p:ext uri="{BB962C8B-B14F-4D97-AF65-F5344CB8AC3E}">
        <p14:creationId xmlns:p14="http://schemas.microsoft.com/office/powerpoint/2010/main" val="386073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3301E-B3FB-A011-EDAC-2BCA6D42E7F9}"/>
              </a:ext>
            </a:extLst>
          </p:cNvPr>
          <p:cNvSpPr>
            <a:spLocks noGrp="1"/>
          </p:cNvSpPr>
          <p:nvPr>
            <p:ph type="title"/>
          </p:nvPr>
        </p:nvSpPr>
        <p:spPr/>
        <p:txBody>
          <a:bodyPr/>
          <a:lstStyle/>
          <a:p>
            <a:r>
              <a:rPr lang="en-US" dirty="0"/>
              <a:t>r</a:t>
            </a:r>
            <a:r>
              <a:rPr lang="en-TH" dirty="0"/>
              <a:t>outes/booking.js</a:t>
            </a:r>
          </a:p>
        </p:txBody>
      </p:sp>
      <p:sp>
        <p:nvSpPr>
          <p:cNvPr id="3" name="Content Placeholder 2">
            <a:extLst>
              <a:ext uri="{FF2B5EF4-FFF2-40B4-BE49-F238E27FC236}">
                <a16:creationId xmlns:a16="http://schemas.microsoft.com/office/drawing/2014/main" id="{2702ACBA-B775-61E3-141F-80A24B76B9D2}"/>
              </a:ext>
            </a:extLst>
          </p:cNvPr>
          <p:cNvSpPr>
            <a:spLocks noGrp="1"/>
          </p:cNvSpPr>
          <p:nvPr>
            <p:ph idx="1"/>
          </p:nvPr>
        </p:nvSpPr>
        <p:spPr>
          <a:xfrm>
            <a:off x="838200" y="1825625"/>
            <a:ext cx="5810112" cy="4351338"/>
          </a:xfrm>
        </p:spPr>
        <p:txBody>
          <a:bodyPr/>
          <a:lstStyle/>
          <a:p>
            <a:r>
              <a:rPr lang="en-US" dirty="0"/>
              <a:t>Add </a:t>
            </a:r>
            <a:r>
              <a:rPr lang="en-US" dirty="0" err="1">
                <a:solidFill>
                  <a:srgbClr val="0E9ED5"/>
                </a:solidFill>
              </a:rPr>
              <a:t>sendConfirmationEmail</a:t>
            </a:r>
            <a:r>
              <a:rPr lang="en-US" dirty="0">
                <a:solidFill>
                  <a:srgbClr val="0E9ED5"/>
                </a:solidFill>
              </a:rPr>
              <a:t> </a:t>
            </a:r>
            <a:r>
              <a:rPr lang="en-US" dirty="0"/>
              <a:t>to router of </a:t>
            </a:r>
            <a:r>
              <a:rPr lang="en-US" dirty="0" err="1"/>
              <a:t>addBooking</a:t>
            </a:r>
            <a:r>
              <a:rPr lang="en-US" dirty="0"/>
              <a:t> and </a:t>
            </a:r>
            <a:r>
              <a:rPr lang="en-US" dirty="0" err="1"/>
              <a:t>updateBooking</a:t>
            </a:r>
            <a:endParaRPr lang="en-US" dirty="0">
              <a:solidFill>
                <a:srgbClr val="0E9ED5"/>
              </a:solidFill>
            </a:endParaRPr>
          </a:p>
          <a:p>
            <a:endParaRPr lang="en-TH" dirty="0"/>
          </a:p>
        </p:txBody>
      </p:sp>
      <p:sp>
        <p:nvSpPr>
          <p:cNvPr id="4" name="Slide Number Placeholder 3">
            <a:extLst>
              <a:ext uri="{FF2B5EF4-FFF2-40B4-BE49-F238E27FC236}">
                <a16:creationId xmlns:a16="http://schemas.microsoft.com/office/drawing/2014/main" id="{DEE5B130-06CE-5285-E732-B94FB1D797E4}"/>
              </a:ext>
            </a:extLst>
          </p:cNvPr>
          <p:cNvSpPr>
            <a:spLocks noGrp="1"/>
          </p:cNvSpPr>
          <p:nvPr>
            <p:ph type="sldNum" sz="quarter" idx="12"/>
          </p:nvPr>
        </p:nvSpPr>
        <p:spPr/>
        <p:txBody>
          <a:bodyPr/>
          <a:lstStyle/>
          <a:p>
            <a:fld id="{B4E24458-4BE4-1B4B-9639-224393D77E05}" type="slidenum">
              <a:rPr lang="en-TH" smtClean="0"/>
              <a:t>21</a:t>
            </a:fld>
            <a:endParaRPr lang="en-TH"/>
          </a:p>
        </p:txBody>
      </p:sp>
      <p:pic>
        <p:nvPicPr>
          <p:cNvPr id="5" name="Picture 4">
            <a:extLst>
              <a:ext uri="{FF2B5EF4-FFF2-40B4-BE49-F238E27FC236}">
                <a16:creationId xmlns:a16="http://schemas.microsoft.com/office/drawing/2014/main" id="{F14E962D-6835-E0D1-D97B-A8225CA6289C}"/>
              </a:ext>
            </a:extLst>
          </p:cNvPr>
          <p:cNvPicPr>
            <a:picLocks noChangeAspect="1"/>
          </p:cNvPicPr>
          <p:nvPr/>
        </p:nvPicPr>
        <p:blipFill rotWithShape="1">
          <a:blip r:embed="rId2"/>
          <a:srcRect l="8593" t="10707" r="9054" b="11278"/>
          <a:stretch/>
        </p:blipFill>
        <p:spPr>
          <a:xfrm>
            <a:off x="6096000" y="1918263"/>
            <a:ext cx="5810111" cy="4451163"/>
          </a:xfrm>
          <a:prstGeom prst="rect">
            <a:avLst/>
          </a:prstGeom>
        </p:spPr>
      </p:pic>
    </p:spTree>
    <p:extLst>
      <p:ext uri="{BB962C8B-B14F-4D97-AF65-F5344CB8AC3E}">
        <p14:creationId xmlns:p14="http://schemas.microsoft.com/office/powerpoint/2010/main" val="1064053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1F8BD-2728-72CA-A6D9-A32E06F8E6D9}"/>
              </a:ext>
            </a:extLst>
          </p:cNvPr>
          <p:cNvSpPr>
            <a:spLocks noGrp="1"/>
          </p:cNvSpPr>
          <p:nvPr>
            <p:ph type="title"/>
          </p:nvPr>
        </p:nvSpPr>
        <p:spPr/>
        <p:txBody>
          <a:bodyPr/>
          <a:lstStyle/>
          <a:p>
            <a:r>
              <a:rPr lang="th-TH" dirty="0"/>
              <a:t>การแบ่งงานในทีม</a:t>
            </a:r>
            <a:endParaRPr lang="en-TH" dirty="0"/>
          </a:p>
        </p:txBody>
      </p:sp>
      <p:sp>
        <p:nvSpPr>
          <p:cNvPr id="4" name="Text Placeholder 3">
            <a:extLst>
              <a:ext uri="{FF2B5EF4-FFF2-40B4-BE49-F238E27FC236}">
                <a16:creationId xmlns:a16="http://schemas.microsoft.com/office/drawing/2014/main" id="{58D7021F-E227-2ED3-663D-EEA9CE28798E}"/>
              </a:ext>
            </a:extLst>
          </p:cNvPr>
          <p:cNvSpPr>
            <a:spLocks noGrp="1"/>
          </p:cNvSpPr>
          <p:nvPr>
            <p:ph type="body" idx="1"/>
          </p:nvPr>
        </p:nvSpPr>
        <p:spPr/>
        <p:txBody>
          <a:bodyPr/>
          <a:lstStyle/>
          <a:p>
            <a:r>
              <a:rPr lang="en-TH" sz="2400" dirty="0">
                <a:solidFill>
                  <a:srgbClr val="0E9ED5"/>
                </a:solidFill>
              </a:rPr>
              <a:t>Waranthorn Chansawang 6432154921</a:t>
            </a:r>
          </a:p>
        </p:txBody>
      </p:sp>
      <p:sp>
        <p:nvSpPr>
          <p:cNvPr id="3" name="Content Placeholder 2">
            <a:extLst>
              <a:ext uri="{FF2B5EF4-FFF2-40B4-BE49-F238E27FC236}">
                <a16:creationId xmlns:a16="http://schemas.microsoft.com/office/drawing/2014/main" id="{C960866A-8B4B-F4A9-DF17-4C56E29DB98E}"/>
              </a:ext>
            </a:extLst>
          </p:cNvPr>
          <p:cNvSpPr>
            <a:spLocks noGrp="1"/>
          </p:cNvSpPr>
          <p:nvPr>
            <p:ph sz="half" idx="2"/>
          </p:nvPr>
        </p:nvSpPr>
        <p:spPr/>
        <p:txBody>
          <a:bodyPr/>
          <a:lstStyle/>
          <a:p>
            <a:r>
              <a:rPr lang="th-TH" dirty="0"/>
              <a:t>แก้ </a:t>
            </a:r>
            <a:r>
              <a:rPr lang="en-TH" dirty="0"/>
              <a:t>function </a:t>
            </a:r>
            <a:r>
              <a:rPr lang="th-TH" dirty="0"/>
              <a:t>ให้ใช้งานได้ตรงตาม </a:t>
            </a:r>
            <a:r>
              <a:rPr lang="en-US" dirty="0"/>
              <a:t>requirement</a:t>
            </a:r>
          </a:p>
          <a:p>
            <a:r>
              <a:rPr lang="th-TH" dirty="0"/>
              <a:t>เพิ่ม </a:t>
            </a:r>
            <a:r>
              <a:rPr lang="en-US" dirty="0"/>
              <a:t>Additional</a:t>
            </a:r>
            <a:r>
              <a:rPr lang="th-TH" dirty="0"/>
              <a:t> </a:t>
            </a:r>
            <a:r>
              <a:rPr lang="en-US" dirty="0"/>
              <a:t>Requirement</a:t>
            </a:r>
          </a:p>
          <a:p>
            <a:r>
              <a:rPr lang="th-TH" dirty="0"/>
              <a:t>ทำ </a:t>
            </a:r>
            <a:r>
              <a:rPr lang="en-US" dirty="0"/>
              <a:t>Document </a:t>
            </a:r>
            <a:r>
              <a:rPr lang="en-US" sz="2000" dirty="0"/>
              <a:t>(Changed Code, Class Diagram, Sequence Diagram, Use Case Diagram) </a:t>
            </a:r>
            <a:endParaRPr lang="en-US" dirty="0"/>
          </a:p>
          <a:p>
            <a:r>
              <a:rPr lang="th-TH" dirty="0"/>
              <a:t>ทำ </a:t>
            </a:r>
            <a:r>
              <a:rPr lang="en-US" dirty="0"/>
              <a:t>VDO</a:t>
            </a:r>
            <a:endParaRPr lang="en-TH" dirty="0"/>
          </a:p>
        </p:txBody>
      </p:sp>
      <p:sp>
        <p:nvSpPr>
          <p:cNvPr id="5" name="Text Placeholder 4">
            <a:extLst>
              <a:ext uri="{FF2B5EF4-FFF2-40B4-BE49-F238E27FC236}">
                <a16:creationId xmlns:a16="http://schemas.microsoft.com/office/drawing/2014/main" id="{148A13F9-B544-43FA-8564-2A95082A283E}"/>
              </a:ext>
            </a:extLst>
          </p:cNvPr>
          <p:cNvSpPr>
            <a:spLocks noGrp="1"/>
          </p:cNvSpPr>
          <p:nvPr>
            <p:ph type="body" sz="quarter" idx="3"/>
          </p:nvPr>
        </p:nvSpPr>
        <p:spPr/>
        <p:txBody>
          <a:bodyPr/>
          <a:lstStyle/>
          <a:p>
            <a:r>
              <a:rPr lang="en-US" sz="2400" dirty="0">
                <a:solidFill>
                  <a:srgbClr val="0E9ED5"/>
                </a:solidFill>
              </a:rPr>
              <a:t>Nattapong Anansomsin </a:t>
            </a:r>
            <a:r>
              <a:rPr lang="en-TH" sz="2400" dirty="0">
                <a:solidFill>
                  <a:srgbClr val="0E9ED5"/>
                </a:solidFill>
              </a:rPr>
              <a:t>6431317721</a:t>
            </a:r>
          </a:p>
        </p:txBody>
      </p:sp>
      <p:sp>
        <p:nvSpPr>
          <p:cNvPr id="6" name="Content Placeholder 5">
            <a:extLst>
              <a:ext uri="{FF2B5EF4-FFF2-40B4-BE49-F238E27FC236}">
                <a16:creationId xmlns:a16="http://schemas.microsoft.com/office/drawing/2014/main" id="{27DF9C91-0D76-4D70-F674-55D720EF6B52}"/>
              </a:ext>
            </a:extLst>
          </p:cNvPr>
          <p:cNvSpPr>
            <a:spLocks noGrp="1"/>
          </p:cNvSpPr>
          <p:nvPr>
            <p:ph sz="quarter" idx="4"/>
          </p:nvPr>
        </p:nvSpPr>
        <p:spPr/>
        <p:txBody>
          <a:bodyPr/>
          <a:lstStyle/>
          <a:p>
            <a:r>
              <a:rPr lang="th-TH" dirty="0"/>
              <a:t>แก้ไฟล์และตัวแปรจาก</a:t>
            </a:r>
            <a:r>
              <a:rPr lang="en-US" dirty="0"/>
              <a:t> Hospital </a:t>
            </a:r>
            <a:r>
              <a:rPr lang="th-TH" dirty="0"/>
              <a:t>ให้เป็น </a:t>
            </a:r>
            <a:r>
              <a:rPr lang="en-US" dirty="0"/>
              <a:t>Dentist</a:t>
            </a:r>
            <a:r>
              <a:rPr lang="th-TH" dirty="0"/>
              <a:t> และ </a:t>
            </a:r>
            <a:r>
              <a:rPr lang="en-US" dirty="0"/>
              <a:t>Appointment </a:t>
            </a:r>
            <a:r>
              <a:rPr lang="th-TH" dirty="0"/>
              <a:t>เป็น </a:t>
            </a:r>
            <a:r>
              <a:rPr lang="en-US" dirty="0"/>
              <a:t>Booking</a:t>
            </a:r>
          </a:p>
          <a:p>
            <a:r>
              <a:rPr lang="th-TH" dirty="0"/>
              <a:t>จัดการไฟล์</a:t>
            </a:r>
            <a:r>
              <a:rPr lang="en-US" dirty="0"/>
              <a:t> Additional</a:t>
            </a:r>
            <a:r>
              <a:rPr lang="th-TH" dirty="0"/>
              <a:t> </a:t>
            </a:r>
            <a:r>
              <a:rPr lang="en-US" dirty="0"/>
              <a:t>Requirement </a:t>
            </a:r>
            <a:r>
              <a:rPr lang="th-TH" dirty="0"/>
              <a:t>ให้เป็น </a:t>
            </a:r>
            <a:r>
              <a:rPr lang="en-US" dirty="0"/>
              <a:t>Module</a:t>
            </a:r>
          </a:p>
          <a:p>
            <a:r>
              <a:rPr lang="th-TH" dirty="0"/>
              <a:t>สร้างและต่อ </a:t>
            </a:r>
            <a:r>
              <a:rPr lang="en-US" dirty="0"/>
              <a:t>MongoDB</a:t>
            </a:r>
            <a:endParaRPr lang="th-TH" dirty="0"/>
          </a:p>
          <a:p>
            <a:r>
              <a:rPr lang="th-TH" dirty="0"/>
              <a:t>ทำ </a:t>
            </a:r>
            <a:r>
              <a:rPr lang="en-US" dirty="0"/>
              <a:t>Runner</a:t>
            </a:r>
          </a:p>
          <a:p>
            <a:r>
              <a:rPr lang="th-TH" dirty="0"/>
              <a:t>ทำ </a:t>
            </a:r>
            <a:r>
              <a:rPr lang="en-US" dirty="0"/>
              <a:t>Document </a:t>
            </a:r>
            <a:r>
              <a:rPr lang="en-US" sz="2000" dirty="0"/>
              <a:t>(Sequence Diagram)</a:t>
            </a:r>
            <a:endParaRPr lang="en-US" dirty="0"/>
          </a:p>
          <a:p>
            <a:endParaRPr lang="en-US" dirty="0"/>
          </a:p>
          <a:p>
            <a:endParaRPr lang="en-TH" dirty="0"/>
          </a:p>
        </p:txBody>
      </p:sp>
      <p:sp>
        <p:nvSpPr>
          <p:cNvPr id="7" name="Slide Number Placeholder 6">
            <a:extLst>
              <a:ext uri="{FF2B5EF4-FFF2-40B4-BE49-F238E27FC236}">
                <a16:creationId xmlns:a16="http://schemas.microsoft.com/office/drawing/2014/main" id="{41CE06A3-7808-E899-784F-0F0BE44503A2}"/>
              </a:ext>
            </a:extLst>
          </p:cNvPr>
          <p:cNvSpPr>
            <a:spLocks noGrp="1"/>
          </p:cNvSpPr>
          <p:nvPr>
            <p:ph type="sldNum" sz="quarter" idx="12"/>
          </p:nvPr>
        </p:nvSpPr>
        <p:spPr/>
        <p:txBody>
          <a:bodyPr/>
          <a:lstStyle/>
          <a:p>
            <a:fld id="{B4E24458-4BE4-1B4B-9639-224393D77E05}" type="slidenum">
              <a:rPr lang="en-TH" smtClean="0"/>
              <a:t>22</a:t>
            </a:fld>
            <a:endParaRPr lang="en-TH"/>
          </a:p>
        </p:txBody>
      </p:sp>
    </p:spTree>
    <p:extLst>
      <p:ext uri="{BB962C8B-B14F-4D97-AF65-F5344CB8AC3E}">
        <p14:creationId xmlns:p14="http://schemas.microsoft.com/office/powerpoint/2010/main" val="4071241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EEBBE-545B-1B25-22C8-0EA7962FEFDA}"/>
              </a:ext>
            </a:extLst>
          </p:cNvPr>
          <p:cNvSpPr>
            <a:spLocks noGrp="1"/>
          </p:cNvSpPr>
          <p:nvPr>
            <p:ph type="title"/>
          </p:nvPr>
        </p:nvSpPr>
        <p:spPr/>
        <p:txBody>
          <a:bodyPr/>
          <a:lstStyle/>
          <a:p>
            <a:r>
              <a:rPr lang="en-US" dirty="0"/>
              <a:t>VDO Link</a:t>
            </a:r>
            <a:endParaRPr lang="en-TH" dirty="0"/>
          </a:p>
        </p:txBody>
      </p:sp>
      <p:sp>
        <p:nvSpPr>
          <p:cNvPr id="4" name="Slide Number Placeholder 3">
            <a:extLst>
              <a:ext uri="{FF2B5EF4-FFF2-40B4-BE49-F238E27FC236}">
                <a16:creationId xmlns:a16="http://schemas.microsoft.com/office/drawing/2014/main" id="{6D5DDC41-6736-BEA3-57DC-57786C71BDC7}"/>
              </a:ext>
            </a:extLst>
          </p:cNvPr>
          <p:cNvSpPr>
            <a:spLocks noGrp="1"/>
          </p:cNvSpPr>
          <p:nvPr>
            <p:ph type="sldNum" sz="quarter" idx="12"/>
          </p:nvPr>
        </p:nvSpPr>
        <p:spPr/>
        <p:txBody>
          <a:bodyPr/>
          <a:lstStyle/>
          <a:p>
            <a:fld id="{B4E24458-4BE4-1B4B-9639-224393D77E05}" type="slidenum">
              <a:rPr lang="en-TH" smtClean="0"/>
              <a:t>23</a:t>
            </a:fld>
            <a:endParaRPr lang="en-TH"/>
          </a:p>
        </p:txBody>
      </p:sp>
      <p:sp>
        <p:nvSpPr>
          <p:cNvPr id="7" name="TextBox 6">
            <a:extLst>
              <a:ext uri="{FF2B5EF4-FFF2-40B4-BE49-F238E27FC236}">
                <a16:creationId xmlns:a16="http://schemas.microsoft.com/office/drawing/2014/main" id="{EC15E8D8-6E18-2EBC-BCAF-856CF3D4DB2F}"/>
              </a:ext>
            </a:extLst>
          </p:cNvPr>
          <p:cNvSpPr txBox="1"/>
          <p:nvPr/>
        </p:nvSpPr>
        <p:spPr>
          <a:xfrm>
            <a:off x="3266836" y="5992297"/>
            <a:ext cx="6098240" cy="369332"/>
          </a:xfrm>
          <a:prstGeom prst="rect">
            <a:avLst/>
          </a:prstGeom>
          <a:noFill/>
        </p:spPr>
        <p:txBody>
          <a:bodyPr wrap="square">
            <a:spAutoFit/>
          </a:bodyPr>
          <a:lstStyle/>
          <a:p>
            <a:pPr algn="ctr"/>
            <a:r>
              <a:rPr lang="en-US" dirty="0">
                <a:latin typeface="SUKHUMVITSET-TEXT" panose="02000506000000020004" pitchFamily="2" charset="-34"/>
                <a:cs typeface="SUKHUMVITSET-TEXT" panose="02000506000000020004" pitchFamily="2" charset="-34"/>
              </a:rPr>
              <a:t>https://</a:t>
            </a:r>
            <a:r>
              <a:rPr lang="en-US" dirty="0" err="1">
                <a:latin typeface="SUKHUMVITSET-TEXT" panose="02000506000000020004" pitchFamily="2" charset="-34"/>
                <a:cs typeface="SUKHUMVITSET-TEXT" panose="02000506000000020004" pitchFamily="2" charset="-34"/>
              </a:rPr>
              <a:t>youtu.be</a:t>
            </a:r>
            <a:r>
              <a:rPr lang="en-US" dirty="0">
                <a:latin typeface="SUKHUMVITSET-TEXT" panose="02000506000000020004" pitchFamily="2" charset="-34"/>
                <a:cs typeface="SUKHUMVITSET-TEXT" panose="02000506000000020004" pitchFamily="2" charset="-34"/>
              </a:rPr>
              <a:t>/sCq5MmsQzfU</a:t>
            </a:r>
            <a:endParaRPr lang="en-TH" dirty="0">
              <a:latin typeface="SUKHUMVITSET-TEXT" panose="02000506000000020004" pitchFamily="2" charset="-34"/>
              <a:cs typeface="SUKHUMVITSET-TEXT" panose="02000506000000020004" pitchFamily="2" charset="-34"/>
            </a:endParaRPr>
          </a:p>
        </p:txBody>
      </p:sp>
      <p:pic>
        <p:nvPicPr>
          <p:cNvPr id="8" name="Online Media 7" descr="แล้วแต่: Additional Requirement">
            <a:hlinkClick r:id="" action="ppaction://media"/>
            <a:extLst>
              <a:ext uri="{FF2B5EF4-FFF2-40B4-BE49-F238E27FC236}">
                <a16:creationId xmlns:a16="http://schemas.microsoft.com/office/drawing/2014/main" id="{A1244808-66C5-277C-924C-31E2B85DA9E3}"/>
              </a:ext>
            </a:extLst>
          </p:cNvPr>
          <p:cNvPicPr>
            <a:picLocks noGrp="1" noRot="1" noChangeAspect="1"/>
          </p:cNvPicPr>
          <p:nvPr>
            <p:ph idx="1"/>
            <a:videoFile r:link="rId1"/>
          </p:nvPr>
        </p:nvPicPr>
        <p:blipFill>
          <a:blip r:embed="rId3"/>
          <a:stretch>
            <a:fillRect/>
          </a:stretch>
        </p:blipFill>
        <p:spPr>
          <a:xfrm>
            <a:off x="2465475" y="1549580"/>
            <a:ext cx="7700962" cy="4351338"/>
          </a:xfrm>
          <a:prstGeom prst="rect">
            <a:avLst/>
          </a:prstGeom>
        </p:spPr>
      </p:pic>
    </p:spTree>
    <p:extLst>
      <p:ext uri="{BB962C8B-B14F-4D97-AF65-F5344CB8AC3E}">
        <p14:creationId xmlns:p14="http://schemas.microsoft.com/office/powerpoint/2010/main" val="213738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39008E-6D8C-9A11-4681-6F89E4C18E35}"/>
              </a:ext>
            </a:extLst>
          </p:cNvPr>
          <p:cNvSpPr>
            <a:spLocks noGrp="1"/>
          </p:cNvSpPr>
          <p:nvPr>
            <p:ph type="ctrTitle"/>
          </p:nvPr>
        </p:nvSpPr>
        <p:spPr/>
        <p:txBody>
          <a:bodyPr/>
          <a:lstStyle/>
          <a:p>
            <a:r>
              <a:rPr lang="en-TH" dirty="0"/>
              <a:t>THANK YOU</a:t>
            </a:r>
          </a:p>
        </p:txBody>
      </p:sp>
      <p:sp>
        <p:nvSpPr>
          <p:cNvPr id="6" name="Subtitle 5">
            <a:extLst>
              <a:ext uri="{FF2B5EF4-FFF2-40B4-BE49-F238E27FC236}">
                <a16:creationId xmlns:a16="http://schemas.microsoft.com/office/drawing/2014/main" id="{81AEAF35-0F20-7521-DC72-3C57BCEF2DF0}"/>
              </a:ext>
            </a:extLst>
          </p:cNvPr>
          <p:cNvSpPr>
            <a:spLocks noGrp="1"/>
          </p:cNvSpPr>
          <p:nvPr>
            <p:ph type="subTitle" idx="1"/>
          </p:nvPr>
        </p:nvSpPr>
        <p:spPr/>
        <p:txBody>
          <a:bodyPr/>
          <a:lstStyle/>
          <a:p>
            <a:endParaRPr lang="en-TH" dirty="0"/>
          </a:p>
        </p:txBody>
      </p:sp>
      <p:sp>
        <p:nvSpPr>
          <p:cNvPr id="4" name="Slide Number Placeholder 3">
            <a:extLst>
              <a:ext uri="{FF2B5EF4-FFF2-40B4-BE49-F238E27FC236}">
                <a16:creationId xmlns:a16="http://schemas.microsoft.com/office/drawing/2014/main" id="{BBD8CCED-0EA7-C683-6448-5B0490378B1C}"/>
              </a:ext>
            </a:extLst>
          </p:cNvPr>
          <p:cNvSpPr>
            <a:spLocks noGrp="1"/>
          </p:cNvSpPr>
          <p:nvPr>
            <p:ph type="sldNum" sz="quarter" idx="12"/>
          </p:nvPr>
        </p:nvSpPr>
        <p:spPr/>
        <p:txBody>
          <a:bodyPr/>
          <a:lstStyle/>
          <a:p>
            <a:fld id="{B4E24458-4BE4-1B4B-9639-224393D77E05}" type="slidenum">
              <a:rPr lang="en-TH" smtClean="0"/>
              <a:t>24</a:t>
            </a:fld>
            <a:endParaRPr lang="en-TH"/>
          </a:p>
        </p:txBody>
      </p:sp>
    </p:spTree>
    <p:extLst>
      <p:ext uri="{BB962C8B-B14F-4D97-AF65-F5344CB8AC3E}">
        <p14:creationId xmlns:p14="http://schemas.microsoft.com/office/powerpoint/2010/main" val="1360745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3E426-BEF2-3A82-16E9-1FB216CC358C}"/>
              </a:ext>
            </a:extLst>
          </p:cNvPr>
          <p:cNvSpPr>
            <a:spLocks noGrp="1"/>
          </p:cNvSpPr>
          <p:nvPr>
            <p:ph type="title"/>
          </p:nvPr>
        </p:nvSpPr>
        <p:spPr/>
        <p:txBody>
          <a:bodyPr/>
          <a:lstStyle/>
          <a:p>
            <a:r>
              <a:rPr lang="en-US" dirty="0"/>
              <a:t>Non-Functional Requirements</a:t>
            </a:r>
            <a:endParaRPr lang="en-TH" dirty="0"/>
          </a:p>
        </p:txBody>
      </p:sp>
      <p:sp>
        <p:nvSpPr>
          <p:cNvPr id="3" name="Content Placeholder 2">
            <a:extLst>
              <a:ext uri="{FF2B5EF4-FFF2-40B4-BE49-F238E27FC236}">
                <a16:creationId xmlns:a16="http://schemas.microsoft.com/office/drawing/2014/main" id="{A6C2944B-7E2B-AACF-C311-79B591D843F8}"/>
              </a:ext>
            </a:extLst>
          </p:cNvPr>
          <p:cNvSpPr>
            <a:spLocks noGrp="1"/>
          </p:cNvSpPr>
          <p:nvPr>
            <p:ph idx="1"/>
          </p:nvPr>
        </p:nvSpPr>
        <p:spPr>
          <a:xfrm>
            <a:off x="838199" y="1825625"/>
            <a:ext cx="11195649" cy="4351338"/>
          </a:xfrm>
        </p:spPr>
        <p:txBody>
          <a:bodyPr>
            <a:normAutofit/>
          </a:bodyPr>
          <a:lstStyle/>
          <a:p>
            <a:pPr marL="0" indent="0">
              <a:buNone/>
            </a:pPr>
            <a:r>
              <a:rPr lang="en-US" sz="2400" dirty="0"/>
              <a:t>• Security: </a:t>
            </a:r>
          </a:p>
          <a:p>
            <a:pPr marL="0" indent="0">
              <a:buNone/>
            </a:pPr>
            <a:r>
              <a:rPr lang="en-US" sz="2400" dirty="0"/>
              <a:t>	• The system shall authenticate users using username-password</a:t>
            </a:r>
          </a:p>
          <a:p>
            <a:pPr marL="0" indent="0">
              <a:buNone/>
            </a:pPr>
            <a:r>
              <a:rPr lang="en-US" sz="2400" dirty="0"/>
              <a:t>	• The system shall be able to keep user’s transactions confidential. </a:t>
            </a:r>
          </a:p>
          <a:p>
            <a:pPr marL="0" indent="0">
              <a:buNone/>
            </a:pPr>
            <a:r>
              <a:rPr lang="en-US" sz="2400" dirty="0"/>
              <a:t>• Performance: </a:t>
            </a:r>
            <a:br>
              <a:rPr lang="en-US" sz="2400" dirty="0"/>
            </a:br>
            <a:r>
              <a:rPr lang="en-US" sz="2400" dirty="0"/>
              <a:t>	• The system shall response to a request in 3 seconds. </a:t>
            </a:r>
          </a:p>
          <a:p>
            <a:pPr marL="0" indent="0">
              <a:buNone/>
            </a:pPr>
            <a:r>
              <a:rPr lang="en-US" sz="2400" dirty="0"/>
              <a:t>• Usability: </a:t>
            </a:r>
          </a:p>
          <a:p>
            <a:pPr marL="0" indent="0">
              <a:buNone/>
            </a:pPr>
            <a:r>
              <a:rPr lang="en-US" sz="2400" dirty="0"/>
              <a:t>	• The system shall be used and test via Postman.</a:t>
            </a:r>
            <a:endParaRPr lang="en-TH" sz="2400" dirty="0"/>
          </a:p>
        </p:txBody>
      </p:sp>
      <p:sp>
        <p:nvSpPr>
          <p:cNvPr id="4" name="Slide Number Placeholder 3">
            <a:extLst>
              <a:ext uri="{FF2B5EF4-FFF2-40B4-BE49-F238E27FC236}">
                <a16:creationId xmlns:a16="http://schemas.microsoft.com/office/drawing/2014/main" id="{A7E045E7-ACC0-319B-2577-61E0BC5A5693}"/>
              </a:ext>
            </a:extLst>
          </p:cNvPr>
          <p:cNvSpPr>
            <a:spLocks noGrp="1"/>
          </p:cNvSpPr>
          <p:nvPr>
            <p:ph type="sldNum" sz="quarter" idx="12"/>
          </p:nvPr>
        </p:nvSpPr>
        <p:spPr/>
        <p:txBody>
          <a:bodyPr/>
          <a:lstStyle/>
          <a:p>
            <a:fld id="{B4E24458-4BE4-1B4B-9639-224393D77E05}" type="slidenum">
              <a:rPr lang="en-TH" smtClean="0"/>
              <a:t>3</a:t>
            </a:fld>
            <a:endParaRPr lang="en-TH"/>
          </a:p>
        </p:txBody>
      </p:sp>
    </p:spTree>
    <p:extLst>
      <p:ext uri="{BB962C8B-B14F-4D97-AF65-F5344CB8AC3E}">
        <p14:creationId xmlns:p14="http://schemas.microsoft.com/office/powerpoint/2010/main" val="2718571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47ACA-F777-9EC6-2CC4-017CE7B02D87}"/>
              </a:ext>
            </a:extLst>
          </p:cNvPr>
          <p:cNvSpPr>
            <a:spLocks noGrp="1"/>
          </p:cNvSpPr>
          <p:nvPr>
            <p:ph type="title"/>
          </p:nvPr>
        </p:nvSpPr>
        <p:spPr/>
        <p:txBody>
          <a:bodyPr/>
          <a:lstStyle/>
          <a:p>
            <a:r>
              <a:rPr lang="en-US" dirty="0"/>
              <a:t>Constraints</a:t>
            </a:r>
            <a:endParaRPr lang="en-TH" dirty="0"/>
          </a:p>
        </p:txBody>
      </p:sp>
      <p:sp>
        <p:nvSpPr>
          <p:cNvPr id="3" name="Content Placeholder 2">
            <a:extLst>
              <a:ext uri="{FF2B5EF4-FFF2-40B4-BE49-F238E27FC236}">
                <a16:creationId xmlns:a16="http://schemas.microsoft.com/office/drawing/2014/main" id="{2EF42E8D-5E9D-5F1F-47D9-6115C1A2E9D5}"/>
              </a:ext>
            </a:extLst>
          </p:cNvPr>
          <p:cNvSpPr>
            <a:spLocks noGrp="1"/>
          </p:cNvSpPr>
          <p:nvPr>
            <p:ph idx="1"/>
          </p:nvPr>
        </p:nvSpPr>
        <p:spPr/>
        <p:txBody>
          <a:bodyPr/>
          <a:lstStyle/>
          <a:p>
            <a:r>
              <a:rPr lang="en-US" dirty="0"/>
              <a:t>The system shall be a web API.</a:t>
            </a:r>
          </a:p>
          <a:p>
            <a:r>
              <a:rPr lang="en-US" dirty="0"/>
              <a:t>The frontend part of the application is not required.</a:t>
            </a:r>
          </a:p>
          <a:p>
            <a:r>
              <a:rPr lang="en-US" dirty="0"/>
              <a:t>The development team shall develop the backend system as REST APIs.</a:t>
            </a:r>
          </a:p>
          <a:p>
            <a:r>
              <a:rPr lang="en-US" dirty="0"/>
              <a:t>The database system can be either MongoDB Atlas or MySQL.</a:t>
            </a:r>
            <a:endParaRPr lang="en-TH" dirty="0"/>
          </a:p>
        </p:txBody>
      </p:sp>
      <p:sp>
        <p:nvSpPr>
          <p:cNvPr id="4" name="Slide Number Placeholder 3">
            <a:extLst>
              <a:ext uri="{FF2B5EF4-FFF2-40B4-BE49-F238E27FC236}">
                <a16:creationId xmlns:a16="http://schemas.microsoft.com/office/drawing/2014/main" id="{C4AB3F2C-E35A-BAB9-29E0-69592AEE2234}"/>
              </a:ext>
            </a:extLst>
          </p:cNvPr>
          <p:cNvSpPr>
            <a:spLocks noGrp="1"/>
          </p:cNvSpPr>
          <p:nvPr>
            <p:ph type="sldNum" sz="quarter" idx="12"/>
          </p:nvPr>
        </p:nvSpPr>
        <p:spPr/>
        <p:txBody>
          <a:bodyPr/>
          <a:lstStyle/>
          <a:p>
            <a:fld id="{B4E24458-4BE4-1B4B-9639-224393D77E05}" type="slidenum">
              <a:rPr lang="en-TH" smtClean="0"/>
              <a:t>4</a:t>
            </a:fld>
            <a:endParaRPr lang="en-TH"/>
          </a:p>
        </p:txBody>
      </p:sp>
    </p:spTree>
    <p:extLst>
      <p:ext uri="{BB962C8B-B14F-4D97-AF65-F5344CB8AC3E}">
        <p14:creationId xmlns:p14="http://schemas.microsoft.com/office/powerpoint/2010/main" val="4186799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B4E24-6EC9-7010-1B03-53160E8B51A4}"/>
              </a:ext>
            </a:extLst>
          </p:cNvPr>
          <p:cNvSpPr>
            <a:spLocks noGrp="1"/>
          </p:cNvSpPr>
          <p:nvPr>
            <p:ph type="title"/>
          </p:nvPr>
        </p:nvSpPr>
        <p:spPr/>
        <p:txBody>
          <a:bodyPr/>
          <a:lstStyle/>
          <a:p>
            <a:r>
              <a:rPr lang="en-TH" dirty="0"/>
              <a:t>Use Case Diagram</a:t>
            </a:r>
          </a:p>
        </p:txBody>
      </p:sp>
      <p:pic>
        <p:nvPicPr>
          <p:cNvPr id="9" name="Content Placeholder 8" descr="A diagram of a dentist&#10;&#10;Description automatically generated">
            <a:extLst>
              <a:ext uri="{FF2B5EF4-FFF2-40B4-BE49-F238E27FC236}">
                <a16:creationId xmlns:a16="http://schemas.microsoft.com/office/drawing/2014/main" id="{2BB3E750-6964-2D7D-9C3B-A5579C156C9E}"/>
              </a:ext>
            </a:extLst>
          </p:cNvPr>
          <p:cNvPicPr>
            <a:picLocks noGrp="1" noChangeAspect="1"/>
          </p:cNvPicPr>
          <p:nvPr>
            <p:ph idx="1"/>
          </p:nvPr>
        </p:nvPicPr>
        <p:blipFill>
          <a:blip r:embed="rId2"/>
          <a:stretch>
            <a:fillRect/>
          </a:stretch>
        </p:blipFill>
        <p:spPr>
          <a:xfrm>
            <a:off x="3594595" y="1825625"/>
            <a:ext cx="5002809" cy="4351338"/>
          </a:xfrm>
        </p:spPr>
      </p:pic>
      <p:sp>
        <p:nvSpPr>
          <p:cNvPr id="4" name="Slide Number Placeholder 3">
            <a:extLst>
              <a:ext uri="{FF2B5EF4-FFF2-40B4-BE49-F238E27FC236}">
                <a16:creationId xmlns:a16="http://schemas.microsoft.com/office/drawing/2014/main" id="{9899A31C-F329-0E01-CC7A-2C0914736F20}"/>
              </a:ext>
            </a:extLst>
          </p:cNvPr>
          <p:cNvSpPr>
            <a:spLocks noGrp="1"/>
          </p:cNvSpPr>
          <p:nvPr>
            <p:ph type="sldNum" sz="quarter" idx="12"/>
          </p:nvPr>
        </p:nvSpPr>
        <p:spPr/>
        <p:txBody>
          <a:bodyPr/>
          <a:lstStyle/>
          <a:p>
            <a:fld id="{B4E24458-4BE4-1B4B-9639-224393D77E05}" type="slidenum">
              <a:rPr lang="en-TH" smtClean="0"/>
              <a:t>5</a:t>
            </a:fld>
            <a:endParaRPr lang="en-TH"/>
          </a:p>
        </p:txBody>
      </p:sp>
    </p:spTree>
    <p:extLst>
      <p:ext uri="{BB962C8B-B14F-4D97-AF65-F5344CB8AC3E}">
        <p14:creationId xmlns:p14="http://schemas.microsoft.com/office/powerpoint/2010/main" val="2199217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B4E24-6EC9-7010-1B03-53160E8B51A4}"/>
              </a:ext>
            </a:extLst>
          </p:cNvPr>
          <p:cNvSpPr>
            <a:spLocks noGrp="1"/>
          </p:cNvSpPr>
          <p:nvPr>
            <p:ph type="title"/>
          </p:nvPr>
        </p:nvSpPr>
        <p:spPr/>
        <p:txBody>
          <a:bodyPr/>
          <a:lstStyle/>
          <a:p>
            <a:r>
              <a:rPr lang="en-TH" dirty="0"/>
              <a:t>Class Diagram</a:t>
            </a:r>
          </a:p>
        </p:txBody>
      </p:sp>
      <p:sp>
        <p:nvSpPr>
          <p:cNvPr id="4" name="Slide Number Placeholder 3">
            <a:extLst>
              <a:ext uri="{FF2B5EF4-FFF2-40B4-BE49-F238E27FC236}">
                <a16:creationId xmlns:a16="http://schemas.microsoft.com/office/drawing/2014/main" id="{9899A31C-F329-0E01-CC7A-2C0914736F20}"/>
              </a:ext>
            </a:extLst>
          </p:cNvPr>
          <p:cNvSpPr>
            <a:spLocks noGrp="1"/>
          </p:cNvSpPr>
          <p:nvPr>
            <p:ph type="sldNum" sz="quarter" idx="12"/>
          </p:nvPr>
        </p:nvSpPr>
        <p:spPr/>
        <p:txBody>
          <a:bodyPr/>
          <a:lstStyle/>
          <a:p>
            <a:fld id="{B4E24458-4BE4-1B4B-9639-224393D77E05}" type="slidenum">
              <a:rPr lang="en-TH" smtClean="0"/>
              <a:t>6</a:t>
            </a:fld>
            <a:endParaRPr lang="en-TH"/>
          </a:p>
        </p:txBody>
      </p:sp>
      <p:pic>
        <p:nvPicPr>
          <p:cNvPr id="6" name="Content Placeholder 5" descr="A diagram of a software&#10;&#10;Description automatically generated">
            <a:extLst>
              <a:ext uri="{FF2B5EF4-FFF2-40B4-BE49-F238E27FC236}">
                <a16:creationId xmlns:a16="http://schemas.microsoft.com/office/drawing/2014/main" id="{20FF8E3C-E9C4-A886-5817-3CDD2881F0FD}"/>
              </a:ext>
            </a:extLst>
          </p:cNvPr>
          <p:cNvPicPr>
            <a:picLocks noGrp="1" noChangeAspect="1"/>
          </p:cNvPicPr>
          <p:nvPr>
            <p:ph idx="1"/>
          </p:nvPr>
        </p:nvPicPr>
        <p:blipFill>
          <a:blip r:embed="rId2"/>
          <a:stretch>
            <a:fillRect/>
          </a:stretch>
        </p:blipFill>
        <p:spPr>
          <a:xfrm>
            <a:off x="2936917" y="1690688"/>
            <a:ext cx="6318165" cy="4667250"/>
          </a:xfrm>
        </p:spPr>
      </p:pic>
    </p:spTree>
    <p:extLst>
      <p:ext uri="{BB962C8B-B14F-4D97-AF65-F5344CB8AC3E}">
        <p14:creationId xmlns:p14="http://schemas.microsoft.com/office/powerpoint/2010/main" val="1647773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B4E24-6EC9-7010-1B03-53160E8B51A4}"/>
              </a:ext>
            </a:extLst>
          </p:cNvPr>
          <p:cNvSpPr>
            <a:spLocks noGrp="1"/>
          </p:cNvSpPr>
          <p:nvPr>
            <p:ph type="title"/>
          </p:nvPr>
        </p:nvSpPr>
        <p:spPr/>
        <p:txBody>
          <a:bodyPr/>
          <a:lstStyle/>
          <a:p>
            <a:r>
              <a:rPr lang="en-TH" dirty="0"/>
              <a:t>Sequence Diagram - Authentication</a:t>
            </a:r>
          </a:p>
        </p:txBody>
      </p:sp>
      <p:sp>
        <p:nvSpPr>
          <p:cNvPr id="4" name="Slide Number Placeholder 3">
            <a:extLst>
              <a:ext uri="{FF2B5EF4-FFF2-40B4-BE49-F238E27FC236}">
                <a16:creationId xmlns:a16="http://schemas.microsoft.com/office/drawing/2014/main" id="{9899A31C-F329-0E01-CC7A-2C0914736F20}"/>
              </a:ext>
            </a:extLst>
          </p:cNvPr>
          <p:cNvSpPr>
            <a:spLocks noGrp="1"/>
          </p:cNvSpPr>
          <p:nvPr>
            <p:ph type="sldNum" sz="quarter" idx="12"/>
          </p:nvPr>
        </p:nvSpPr>
        <p:spPr/>
        <p:txBody>
          <a:bodyPr/>
          <a:lstStyle/>
          <a:p>
            <a:fld id="{B4E24458-4BE4-1B4B-9639-224393D77E05}" type="slidenum">
              <a:rPr lang="en-TH" smtClean="0"/>
              <a:t>7</a:t>
            </a:fld>
            <a:endParaRPr lang="en-TH"/>
          </a:p>
        </p:txBody>
      </p:sp>
      <p:pic>
        <p:nvPicPr>
          <p:cNvPr id="14" name="Picture 13" descr="A diagram of a software system&#10;&#10;Description automatically generated">
            <a:extLst>
              <a:ext uri="{FF2B5EF4-FFF2-40B4-BE49-F238E27FC236}">
                <a16:creationId xmlns:a16="http://schemas.microsoft.com/office/drawing/2014/main" id="{C9D382DD-CE1F-37B5-45E7-F21B85E7BA89}"/>
              </a:ext>
            </a:extLst>
          </p:cNvPr>
          <p:cNvPicPr>
            <a:picLocks noChangeAspect="1"/>
          </p:cNvPicPr>
          <p:nvPr/>
        </p:nvPicPr>
        <p:blipFill>
          <a:blip r:embed="rId2"/>
          <a:stretch>
            <a:fillRect/>
          </a:stretch>
        </p:blipFill>
        <p:spPr>
          <a:xfrm>
            <a:off x="975752" y="1471080"/>
            <a:ext cx="4358248" cy="2038603"/>
          </a:xfrm>
          <a:prstGeom prst="rect">
            <a:avLst/>
          </a:prstGeom>
          <a:ln>
            <a:noFill/>
          </a:ln>
          <a:effectLst>
            <a:outerShdw blurRad="190500" algn="tl" rotWithShape="0">
              <a:srgbClr val="000000">
                <a:alpha val="70000"/>
              </a:srgbClr>
            </a:outerShdw>
          </a:effectLst>
        </p:spPr>
      </p:pic>
      <p:pic>
        <p:nvPicPr>
          <p:cNvPr id="16" name="Picture 15" descr="A screenshot of a computer program&#10;&#10;Description automatically generated">
            <a:extLst>
              <a:ext uri="{FF2B5EF4-FFF2-40B4-BE49-F238E27FC236}">
                <a16:creationId xmlns:a16="http://schemas.microsoft.com/office/drawing/2014/main" id="{86DE3366-985F-5550-D4E7-A289293AC494}"/>
              </a:ext>
            </a:extLst>
          </p:cNvPr>
          <p:cNvPicPr>
            <a:picLocks noChangeAspect="1"/>
          </p:cNvPicPr>
          <p:nvPr/>
        </p:nvPicPr>
        <p:blipFill>
          <a:blip r:embed="rId3"/>
          <a:stretch>
            <a:fillRect/>
          </a:stretch>
        </p:blipFill>
        <p:spPr>
          <a:xfrm>
            <a:off x="6634584" y="1354205"/>
            <a:ext cx="4358248" cy="2534256"/>
          </a:xfrm>
          <a:prstGeom prst="rect">
            <a:avLst/>
          </a:prstGeom>
          <a:ln>
            <a:noFill/>
          </a:ln>
          <a:effectLst>
            <a:outerShdw blurRad="190500" algn="tl" rotWithShape="0">
              <a:srgbClr val="000000">
                <a:alpha val="70000"/>
              </a:srgbClr>
            </a:outerShdw>
          </a:effectLst>
        </p:spPr>
      </p:pic>
      <p:pic>
        <p:nvPicPr>
          <p:cNvPr id="18" name="Picture 17" descr="A screenshot of a computer screen&#10;&#10;Description automatically generated">
            <a:extLst>
              <a:ext uri="{FF2B5EF4-FFF2-40B4-BE49-F238E27FC236}">
                <a16:creationId xmlns:a16="http://schemas.microsoft.com/office/drawing/2014/main" id="{649F4D6C-5298-1D6C-D344-C405330416DF}"/>
              </a:ext>
            </a:extLst>
          </p:cNvPr>
          <p:cNvPicPr>
            <a:picLocks noChangeAspect="1"/>
          </p:cNvPicPr>
          <p:nvPr/>
        </p:nvPicPr>
        <p:blipFill>
          <a:blip r:embed="rId4"/>
          <a:stretch>
            <a:fillRect/>
          </a:stretch>
        </p:blipFill>
        <p:spPr>
          <a:xfrm>
            <a:off x="975752" y="3640010"/>
            <a:ext cx="4358248" cy="2940898"/>
          </a:xfrm>
          <a:prstGeom prst="rect">
            <a:avLst/>
          </a:prstGeom>
          <a:ln>
            <a:noFill/>
          </a:ln>
          <a:effectLst>
            <a:outerShdw blurRad="190500" algn="tl" rotWithShape="0">
              <a:srgbClr val="000000">
                <a:alpha val="70000"/>
              </a:srgbClr>
            </a:outerShdw>
          </a:effectLst>
        </p:spPr>
      </p:pic>
      <p:pic>
        <p:nvPicPr>
          <p:cNvPr id="20" name="Picture 19" descr="A diagram of a website&#10;&#10;Description automatically generated">
            <a:extLst>
              <a:ext uri="{FF2B5EF4-FFF2-40B4-BE49-F238E27FC236}">
                <a16:creationId xmlns:a16="http://schemas.microsoft.com/office/drawing/2014/main" id="{2BFD580F-6366-220D-B5B2-E42FF589D1C9}"/>
              </a:ext>
            </a:extLst>
          </p:cNvPr>
          <p:cNvPicPr>
            <a:picLocks noChangeAspect="1"/>
          </p:cNvPicPr>
          <p:nvPr/>
        </p:nvPicPr>
        <p:blipFill>
          <a:blip r:embed="rId5"/>
          <a:stretch>
            <a:fillRect/>
          </a:stretch>
        </p:blipFill>
        <p:spPr>
          <a:xfrm>
            <a:off x="6634585" y="3958619"/>
            <a:ext cx="4358248" cy="26030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44147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B4E24-6EC9-7010-1B03-53160E8B51A4}"/>
              </a:ext>
            </a:extLst>
          </p:cNvPr>
          <p:cNvSpPr>
            <a:spLocks noGrp="1"/>
          </p:cNvSpPr>
          <p:nvPr>
            <p:ph type="title"/>
          </p:nvPr>
        </p:nvSpPr>
        <p:spPr/>
        <p:txBody>
          <a:bodyPr/>
          <a:lstStyle/>
          <a:p>
            <a:r>
              <a:rPr lang="en-TH" dirty="0"/>
              <a:t>Sequence Diagram - Booking</a:t>
            </a:r>
          </a:p>
        </p:txBody>
      </p:sp>
      <p:sp>
        <p:nvSpPr>
          <p:cNvPr id="4" name="Slide Number Placeholder 3">
            <a:extLst>
              <a:ext uri="{FF2B5EF4-FFF2-40B4-BE49-F238E27FC236}">
                <a16:creationId xmlns:a16="http://schemas.microsoft.com/office/drawing/2014/main" id="{9899A31C-F329-0E01-CC7A-2C0914736F20}"/>
              </a:ext>
            </a:extLst>
          </p:cNvPr>
          <p:cNvSpPr>
            <a:spLocks noGrp="1"/>
          </p:cNvSpPr>
          <p:nvPr>
            <p:ph type="sldNum" sz="quarter" idx="12"/>
          </p:nvPr>
        </p:nvSpPr>
        <p:spPr/>
        <p:txBody>
          <a:bodyPr/>
          <a:lstStyle/>
          <a:p>
            <a:fld id="{B4E24458-4BE4-1B4B-9639-224393D77E05}" type="slidenum">
              <a:rPr lang="en-TH" smtClean="0"/>
              <a:t>8</a:t>
            </a:fld>
            <a:endParaRPr lang="en-TH"/>
          </a:p>
        </p:txBody>
      </p:sp>
      <p:pic>
        <p:nvPicPr>
          <p:cNvPr id="5" name="Picture 4" descr="A diagram of a server&#10;&#10;Description automatically generated">
            <a:extLst>
              <a:ext uri="{FF2B5EF4-FFF2-40B4-BE49-F238E27FC236}">
                <a16:creationId xmlns:a16="http://schemas.microsoft.com/office/drawing/2014/main" id="{70103892-3C70-C525-03F1-3F4372D54FBB}"/>
              </a:ext>
            </a:extLst>
          </p:cNvPr>
          <p:cNvPicPr>
            <a:picLocks noChangeAspect="1"/>
          </p:cNvPicPr>
          <p:nvPr/>
        </p:nvPicPr>
        <p:blipFill>
          <a:blip r:embed="rId2"/>
          <a:stretch>
            <a:fillRect/>
          </a:stretch>
        </p:blipFill>
        <p:spPr>
          <a:xfrm>
            <a:off x="92579" y="1541930"/>
            <a:ext cx="4283023" cy="2269474"/>
          </a:xfrm>
          <a:prstGeom prst="rect">
            <a:avLst/>
          </a:prstGeom>
          <a:ln>
            <a:noFill/>
          </a:ln>
          <a:effectLst>
            <a:outerShdw blurRad="190500" algn="tl" rotWithShape="0">
              <a:srgbClr val="000000">
                <a:alpha val="70000"/>
              </a:srgbClr>
            </a:outerShdw>
          </a:effectLst>
        </p:spPr>
      </p:pic>
      <p:pic>
        <p:nvPicPr>
          <p:cNvPr id="7" name="Picture 6" descr="A diagram of a software application&#10;&#10;Description automatically generated">
            <a:extLst>
              <a:ext uri="{FF2B5EF4-FFF2-40B4-BE49-F238E27FC236}">
                <a16:creationId xmlns:a16="http://schemas.microsoft.com/office/drawing/2014/main" id="{AFE0EC8A-9E79-1B8C-FB5F-A4C0973E6F98}"/>
              </a:ext>
            </a:extLst>
          </p:cNvPr>
          <p:cNvPicPr>
            <a:picLocks noChangeAspect="1"/>
          </p:cNvPicPr>
          <p:nvPr/>
        </p:nvPicPr>
        <p:blipFill>
          <a:blip r:embed="rId3"/>
          <a:stretch>
            <a:fillRect/>
          </a:stretch>
        </p:blipFill>
        <p:spPr>
          <a:xfrm>
            <a:off x="4450118" y="1530832"/>
            <a:ext cx="3929084" cy="2286936"/>
          </a:xfrm>
          <a:prstGeom prst="rect">
            <a:avLst/>
          </a:prstGeom>
          <a:ln>
            <a:noFill/>
          </a:ln>
          <a:effectLst>
            <a:outerShdw blurRad="190500" algn="tl" rotWithShape="0">
              <a:srgbClr val="000000">
                <a:alpha val="70000"/>
              </a:srgbClr>
            </a:outerShdw>
          </a:effectLst>
        </p:spPr>
      </p:pic>
      <p:pic>
        <p:nvPicPr>
          <p:cNvPr id="10" name="Picture 9" descr="A screenshot of a computer screen&#10;&#10;Description automatically generated">
            <a:extLst>
              <a:ext uri="{FF2B5EF4-FFF2-40B4-BE49-F238E27FC236}">
                <a16:creationId xmlns:a16="http://schemas.microsoft.com/office/drawing/2014/main" id="{B2CC3553-A211-589B-6D39-F0B6E1E1F396}"/>
              </a:ext>
            </a:extLst>
          </p:cNvPr>
          <p:cNvPicPr>
            <a:picLocks noChangeAspect="1"/>
          </p:cNvPicPr>
          <p:nvPr/>
        </p:nvPicPr>
        <p:blipFill>
          <a:blip r:embed="rId4"/>
          <a:stretch>
            <a:fillRect/>
          </a:stretch>
        </p:blipFill>
        <p:spPr>
          <a:xfrm>
            <a:off x="838200" y="3983218"/>
            <a:ext cx="5701147" cy="2535101"/>
          </a:xfrm>
          <a:prstGeom prst="rect">
            <a:avLst/>
          </a:prstGeom>
          <a:ln>
            <a:noFill/>
          </a:ln>
          <a:effectLst>
            <a:outerShdw blurRad="190500" algn="tl" rotWithShape="0">
              <a:srgbClr val="000000">
                <a:alpha val="70000"/>
              </a:srgbClr>
            </a:outerShdw>
          </a:effectLst>
        </p:spPr>
      </p:pic>
      <p:pic>
        <p:nvPicPr>
          <p:cNvPr id="12" name="Picture 11" descr="A diagram of a company&#10;&#10;Description automatically generated with medium confidence">
            <a:extLst>
              <a:ext uri="{FF2B5EF4-FFF2-40B4-BE49-F238E27FC236}">
                <a16:creationId xmlns:a16="http://schemas.microsoft.com/office/drawing/2014/main" id="{5242CC3A-7292-3C7B-D132-AAB91B4D0BAB}"/>
              </a:ext>
            </a:extLst>
          </p:cNvPr>
          <p:cNvPicPr>
            <a:picLocks noChangeAspect="1"/>
          </p:cNvPicPr>
          <p:nvPr/>
        </p:nvPicPr>
        <p:blipFill>
          <a:blip r:embed="rId5"/>
          <a:stretch>
            <a:fillRect/>
          </a:stretch>
        </p:blipFill>
        <p:spPr>
          <a:xfrm>
            <a:off x="8481415" y="1516459"/>
            <a:ext cx="3509705" cy="2315681"/>
          </a:xfrm>
          <a:prstGeom prst="rect">
            <a:avLst/>
          </a:prstGeom>
          <a:ln>
            <a:noFill/>
          </a:ln>
          <a:effectLst>
            <a:outerShdw blurRad="190500" algn="tl" rotWithShape="0">
              <a:srgbClr val="000000">
                <a:alpha val="70000"/>
              </a:srgbClr>
            </a:outerShdw>
          </a:effectLst>
        </p:spPr>
      </p:pic>
      <p:pic>
        <p:nvPicPr>
          <p:cNvPr id="15" name="Picture 14" descr="A diagram of a service&#10;&#10;Description automatically generated with medium confidence">
            <a:extLst>
              <a:ext uri="{FF2B5EF4-FFF2-40B4-BE49-F238E27FC236}">
                <a16:creationId xmlns:a16="http://schemas.microsoft.com/office/drawing/2014/main" id="{EB3F3B94-23BD-09EA-BFB7-AB955C12F5EC}"/>
              </a:ext>
            </a:extLst>
          </p:cNvPr>
          <p:cNvPicPr>
            <a:picLocks noChangeAspect="1"/>
          </p:cNvPicPr>
          <p:nvPr/>
        </p:nvPicPr>
        <p:blipFill>
          <a:blip r:embed="rId6"/>
          <a:stretch>
            <a:fillRect/>
          </a:stretch>
        </p:blipFill>
        <p:spPr>
          <a:xfrm>
            <a:off x="6754205" y="3983218"/>
            <a:ext cx="4191701" cy="25351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80121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B4E24-6EC9-7010-1B03-53160E8B51A4}"/>
              </a:ext>
            </a:extLst>
          </p:cNvPr>
          <p:cNvSpPr>
            <a:spLocks noGrp="1"/>
          </p:cNvSpPr>
          <p:nvPr>
            <p:ph type="title"/>
          </p:nvPr>
        </p:nvSpPr>
        <p:spPr/>
        <p:txBody>
          <a:bodyPr/>
          <a:lstStyle/>
          <a:p>
            <a:r>
              <a:rPr lang="en-TH" dirty="0"/>
              <a:t>Sequence Diagram - Dentist</a:t>
            </a:r>
          </a:p>
        </p:txBody>
      </p:sp>
      <p:sp>
        <p:nvSpPr>
          <p:cNvPr id="4" name="Slide Number Placeholder 3">
            <a:extLst>
              <a:ext uri="{FF2B5EF4-FFF2-40B4-BE49-F238E27FC236}">
                <a16:creationId xmlns:a16="http://schemas.microsoft.com/office/drawing/2014/main" id="{9899A31C-F329-0E01-CC7A-2C0914736F20}"/>
              </a:ext>
            </a:extLst>
          </p:cNvPr>
          <p:cNvSpPr>
            <a:spLocks noGrp="1"/>
          </p:cNvSpPr>
          <p:nvPr>
            <p:ph type="sldNum" sz="quarter" idx="12"/>
          </p:nvPr>
        </p:nvSpPr>
        <p:spPr/>
        <p:txBody>
          <a:bodyPr/>
          <a:lstStyle/>
          <a:p>
            <a:fld id="{B4E24458-4BE4-1B4B-9639-224393D77E05}" type="slidenum">
              <a:rPr lang="en-TH" smtClean="0"/>
              <a:t>9</a:t>
            </a:fld>
            <a:endParaRPr lang="en-TH"/>
          </a:p>
        </p:txBody>
      </p:sp>
      <p:pic>
        <p:nvPicPr>
          <p:cNvPr id="6" name="Picture 5" descr="A diagram of a dentist&#10;&#10;Description automatically generated">
            <a:extLst>
              <a:ext uri="{FF2B5EF4-FFF2-40B4-BE49-F238E27FC236}">
                <a16:creationId xmlns:a16="http://schemas.microsoft.com/office/drawing/2014/main" id="{BAA7BA53-6EEF-E9A6-15C2-928F85290C86}"/>
              </a:ext>
            </a:extLst>
          </p:cNvPr>
          <p:cNvPicPr>
            <a:picLocks noChangeAspect="1"/>
          </p:cNvPicPr>
          <p:nvPr/>
        </p:nvPicPr>
        <p:blipFill>
          <a:blip r:embed="rId2"/>
          <a:stretch>
            <a:fillRect/>
          </a:stretch>
        </p:blipFill>
        <p:spPr>
          <a:xfrm>
            <a:off x="6341187" y="4052522"/>
            <a:ext cx="5376060" cy="2457916"/>
          </a:xfrm>
          <a:prstGeom prst="rect">
            <a:avLst/>
          </a:prstGeom>
          <a:ln>
            <a:noFill/>
          </a:ln>
          <a:effectLst>
            <a:outerShdw blurRad="190500" algn="tl" rotWithShape="0">
              <a:srgbClr val="000000">
                <a:alpha val="70000"/>
              </a:srgbClr>
            </a:outerShdw>
          </a:effectLst>
        </p:spPr>
      </p:pic>
      <p:pic>
        <p:nvPicPr>
          <p:cNvPr id="9" name="Picture 8" descr="A diagram of a dentist&#10;&#10;Description automatically generated">
            <a:extLst>
              <a:ext uri="{FF2B5EF4-FFF2-40B4-BE49-F238E27FC236}">
                <a16:creationId xmlns:a16="http://schemas.microsoft.com/office/drawing/2014/main" id="{7E73CEFD-DF43-BE02-AFF8-F7A853CC1090}"/>
              </a:ext>
            </a:extLst>
          </p:cNvPr>
          <p:cNvPicPr>
            <a:picLocks noChangeAspect="1"/>
          </p:cNvPicPr>
          <p:nvPr/>
        </p:nvPicPr>
        <p:blipFill>
          <a:blip r:embed="rId3"/>
          <a:stretch>
            <a:fillRect/>
          </a:stretch>
        </p:blipFill>
        <p:spPr>
          <a:xfrm>
            <a:off x="8245875" y="1685489"/>
            <a:ext cx="3806750" cy="2151256"/>
          </a:xfrm>
          <a:prstGeom prst="rect">
            <a:avLst/>
          </a:prstGeom>
          <a:ln>
            <a:noFill/>
          </a:ln>
          <a:effectLst>
            <a:outerShdw blurRad="190500" algn="tl" rotWithShape="0">
              <a:srgbClr val="000000">
                <a:alpha val="70000"/>
              </a:srgbClr>
            </a:outerShdw>
          </a:effectLst>
        </p:spPr>
      </p:pic>
      <p:pic>
        <p:nvPicPr>
          <p:cNvPr id="13" name="Picture 12" descr="A diagram of a dentist&#10;&#10;Description automatically generated">
            <a:extLst>
              <a:ext uri="{FF2B5EF4-FFF2-40B4-BE49-F238E27FC236}">
                <a16:creationId xmlns:a16="http://schemas.microsoft.com/office/drawing/2014/main" id="{1EE20C07-BB71-C041-F971-00B191D3764D}"/>
              </a:ext>
            </a:extLst>
          </p:cNvPr>
          <p:cNvPicPr>
            <a:picLocks noChangeAspect="1"/>
          </p:cNvPicPr>
          <p:nvPr/>
        </p:nvPicPr>
        <p:blipFill>
          <a:blip r:embed="rId4"/>
          <a:stretch>
            <a:fillRect/>
          </a:stretch>
        </p:blipFill>
        <p:spPr>
          <a:xfrm>
            <a:off x="259976" y="1666810"/>
            <a:ext cx="3876812" cy="2151256"/>
          </a:xfrm>
          <a:prstGeom prst="rect">
            <a:avLst/>
          </a:prstGeom>
          <a:ln>
            <a:noFill/>
          </a:ln>
          <a:effectLst>
            <a:outerShdw blurRad="190500" algn="tl" rotWithShape="0">
              <a:srgbClr val="000000">
                <a:alpha val="70000"/>
              </a:srgbClr>
            </a:outerShdw>
          </a:effectLst>
        </p:spPr>
      </p:pic>
      <p:pic>
        <p:nvPicPr>
          <p:cNvPr id="8" name="Picture 7" descr="A diagram of a computer program&#10;&#10;Description automatically generated with medium confidence">
            <a:extLst>
              <a:ext uri="{FF2B5EF4-FFF2-40B4-BE49-F238E27FC236}">
                <a16:creationId xmlns:a16="http://schemas.microsoft.com/office/drawing/2014/main" id="{4F429725-783F-56C4-E6F5-7286D529C18E}"/>
              </a:ext>
            </a:extLst>
          </p:cNvPr>
          <p:cNvPicPr>
            <a:picLocks noChangeAspect="1"/>
          </p:cNvPicPr>
          <p:nvPr/>
        </p:nvPicPr>
        <p:blipFill>
          <a:blip r:embed="rId5"/>
          <a:stretch>
            <a:fillRect/>
          </a:stretch>
        </p:blipFill>
        <p:spPr>
          <a:xfrm>
            <a:off x="4405483" y="1694410"/>
            <a:ext cx="3560328" cy="2123656"/>
          </a:xfrm>
          <a:prstGeom prst="rect">
            <a:avLst/>
          </a:prstGeom>
          <a:ln>
            <a:noFill/>
          </a:ln>
          <a:effectLst>
            <a:outerShdw blurRad="190500" algn="tl" rotWithShape="0">
              <a:srgbClr val="000000">
                <a:alpha val="70000"/>
              </a:srgbClr>
            </a:outerShdw>
          </a:effectLst>
        </p:spPr>
      </p:pic>
      <p:pic>
        <p:nvPicPr>
          <p:cNvPr id="11" name="Picture 10" descr="A diagram of a project&#10;&#10;Description automatically generated">
            <a:extLst>
              <a:ext uri="{FF2B5EF4-FFF2-40B4-BE49-F238E27FC236}">
                <a16:creationId xmlns:a16="http://schemas.microsoft.com/office/drawing/2014/main" id="{6D868F81-30E2-EE97-E481-2BDF919F027B}"/>
              </a:ext>
            </a:extLst>
          </p:cNvPr>
          <p:cNvPicPr>
            <a:picLocks noChangeAspect="1"/>
          </p:cNvPicPr>
          <p:nvPr/>
        </p:nvPicPr>
        <p:blipFill>
          <a:blip r:embed="rId6"/>
          <a:stretch>
            <a:fillRect/>
          </a:stretch>
        </p:blipFill>
        <p:spPr>
          <a:xfrm>
            <a:off x="838200" y="4052522"/>
            <a:ext cx="5123753" cy="24579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95469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1658</TotalTime>
  <Words>690</Words>
  <Application>Microsoft Macintosh PowerPoint</Application>
  <PresentationFormat>Widescreen</PresentationFormat>
  <Paragraphs>111</Paragraphs>
  <Slides>24</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Aptos</vt:lpstr>
      <vt:lpstr>Arial</vt:lpstr>
      <vt:lpstr>SUKHUMVITSET-TEXT</vt:lpstr>
      <vt:lpstr>Office Theme</vt:lpstr>
      <vt:lpstr>Dentist Booking</vt:lpstr>
      <vt:lpstr>Fuctional Requirements</vt:lpstr>
      <vt:lpstr>Non-Functional Requirements</vt:lpstr>
      <vt:lpstr>Constraints</vt:lpstr>
      <vt:lpstr>Use Case Diagram</vt:lpstr>
      <vt:lpstr>Class Diagram</vt:lpstr>
      <vt:lpstr>Sequence Diagram - Authentication</vt:lpstr>
      <vt:lpstr>Sequence Diagram - Booking</vt:lpstr>
      <vt:lpstr>Sequence Diagram - Dentist</vt:lpstr>
      <vt:lpstr>Additional Requirement</vt:lpstr>
      <vt:lpstr>Code ที่แก้ไป</vt:lpstr>
      <vt:lpstr>models/Dentist.js</vt:lpstr>
      <vt:lpstr>models/User.js</vt:lpstr>
      <vt:lpstr>controllers/booking.js</vt:lpstr>
      <vt:lpstr>controllers/auth.js</vt:lpstr>
      <vt:lpstr>controllers/dentists.js</vt:lpstr>
      <vt:lpstr>controllers/dentists.js</vt:lpstr>
      <vt:lpstr>config.env</vt:lpstr>
      <vt:lpstr>Additional Requirement</vt:lpstr>
      <vt:lpstr>middleware/mail.js</vt:lpstr>
      <vt:lpstr>routes/booking.js</vt:lpstr>
      <vt:lpstr>การแบ่งงานในทีม</vt:lpstr>
      <vt:lpstr>VDO Link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Waranthorn Chansawang</dc:creator>
  <cp:lastModifiedBy>Waranthorn Chansawang</cp:lastModifiedBy>
  <cp:revision>77</cp:revision>
  <dcterms:created xsi:type="dcterms:W3CDTF">2024-04-21T07:10:26Z</dcterms:created>
  <dcterms:modified xsi:type="dcterms:W3CDTF">2024-04-26T16:17:54Z</dcterms:modified>
</cp:coreProperties>
</file>